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16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99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3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03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3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22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6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52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60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91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EB5C1-9929-45C7-A10A-16771FA2641C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91BE0-925D-4CF3-AED9-684E3B397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56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3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5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8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magic</dc:creator>
  <cp:lastModifiedBy>magic</cp:lastModifiedBy>
  <cp:revision>1</cp:revision>
  <dcterms:created xsi:type="dcterms:W3CDTF">2023-02-22T07:01:37Z</dcterms:created>
  <dcterms:modified xsi:type="dcterms:W3CDTF">2023-02-22T07:02:12Z</dcterms:modified>
</cp:coreProperties>
</file>