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"/>
  </p:notesMasterIdLst>
  <p:sldIdLst>
    <p:sldId id="256" r:id="rId2"/>
  </p:sldIdLst>
  <p:sldSz cx="6858000" cy="9906000" type="A4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9B8"/>
    <a:srgbClr val="F7BE82"/>
    <a:srgbClr val="F7BB7C"/>
    <a:srgbClr val="F08411"/>
    <a:srgbClr val="B8D2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0" d="100"/>
          <a:sy n="80" d="100"/>
        </p:scale>
        <p:origin x="3066" y="120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75" d="100"/>
          <a:sy n="75" d="100"/>
        </p:scale>
        <p:origin x="3186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A239F0-0B18-4B39-85B4-C70C36418619}" type="datetimeFigureOut">
              <a:rPr lang="ko-KR" altLang="en-US" smtClean="0"/>
              <a:t>2024-07-02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216150" y="1233488"/>
            <a:ext cx="230346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3100" y="4748213"/>
            <a:ext cx="5389563" cy="38846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819D40-5A6E-42E5-A406-AC0A3ECBCE3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449319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DAAB5-1869-4EF5-8CEC-2ECE664CE5DF}" type="datetimeFigureOut">
              <a:rPr lang="ko-KR" altLang="en-US" smtClean="0"/>
              <a:t>2024-07-02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C7281-0984-4A9C-BCAD-7D0AE4DC7DDA}" type="slidenum">
              <a:rPr lang="ko-KR" altLang="en-US" smtClean="0"/>
              <a:t>‹#›</a:t>
            </a:fld>
            <a:endParaRPr lang="ko-KR" altLang="en-US"/>
          </a:p>
        </p:txBody>
      </p:sp>
      <p:pic>
        <p:nvPicPr>
          <p:cNvPr id="7" name="그림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9988550"/>
          </a:xfrm>
          <a:prstGeom prst="rect">
            <a:avLst/>
          </a:prstGeom>
        </p:spPr>
      </p:pic>
      <p:sp>
        <p:nvSpPr>
          <p:cNvPr id="9" name="직사각형 8"/>
          <p:cNvSpPr/>
          <p:nvPr userDrawn="1"/>
        </p:nvSpPr>
        <p:spPr>
          <a:xfrm>
            <a:off x="514350" y="678180"/>
            <a:ext cx="2426970" cy="14097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8" name="그림 7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38137" y="512728"/>
            <a:ext cx="1477963" cy="595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84138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DAAB5-1869-4EF5-8CEC-2ECE664CE5DF}" type="datetimeFigureOut">
              <a:rPr lang="ko-KR" altLang="en-US" smtClean="0"/>
              <a:t>2024-07-02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C7281-0984-4A9C-BCAD-7D0AE4DC7DD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454279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DAAB5-1869-4EF5-8CEC-2ECE664CE5DF}" type="datetimeFigureOut">
              <a:rPr lang="ko-KR" altLang="en-US" smtClean="0"/>
              <a:t>2024-07-02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C7281-0984-4A9C-BCAD-7D0AE4DC7DD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706880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DAAB5-1869-4EF5-8CEC-2ECE664CE5DF}" type="datetimeFigureOut">
              <a:rPr lang="ko-KR" altLang="en-US" smtClean="0"/>
              <a:t>2024-07-02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C7281-0984-4A9C-BCAD-7D0AE4DC7DD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15887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DAAB5-1869-4EF5-8CEC-2ECE664CE5DF}" type="datetimeFigureOut">
              <a:rPr lang="ko-KR" altLang="en-US" smtClean="0"/>
              <a:t>2024-07-02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C7281-0984-4A9C-BCAD-7D0AE4DC7DD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464714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DAAB5-1869-4EF5-8CEC-2ECE664CE5DF}" type="datetimeFigureOut">
              <a:rPr lang="ko-KR" altLang="en-US" smtClean="0"/>
              <a:t>2024-07-02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C7281-0984-4A9C-BCAD-7D0AE4DC7DD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324700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DAAB5-1869-4EF5-8CEC-2ECE664CE5DF}" type="datetimeFigureOut">
              <a:rPr lang="ko-KR" altLang="en-US" smtClean="0"/>
              <a:t>2024-07-02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C7281-0984-4A9C-BCAD-7D0AE4DC7DD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730984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DAAB5-1869-4EF5-8CEC-2ECE664CE5DF}" type="datetimeFigureOut">
              <a:rPr lang="ko-KR" altLang="en-US" smtClean="0"/>
              <a:t>2024-07-02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C7281-0984-4A9C-BCAD-7D0AE4DC7DD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16876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DAAB5-1869-4EF5-8CEC-2ECE664CE5DF}" type="datetimeFigureOut">
              <a:rPr lang="ko-KR" altLang="en-US" smtClean="0"/>
              <a:t>2024-07-02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C7281-0984-4A9C-BCAD-7D0AE4DC7DD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014408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DAAB5-1869-4EF5-8CEC-2ECE664CE5DF}" type="datetimeFigureOut">
              <a:rPr lang="ko-KR" altLang="en-US" smtClean="0"/>
              <a:t>2024-07-02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C7281-0984-4A9C-BCAD-7D0AE4DC7DD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79411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DAAB5-1869-4EF5-8CEC-2ECE664CE5DF}" type="datetimeFigureOut">
              <a:rPr lang="ko-KR" altLang="en-US" smtClean="0"/>
              <a:t>2024-07-02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C7281-0984-4A9C-BCAD-7D0AE4DC7DD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434906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BDAAB5-1869-4EF5-8CEC-2ECE664CE5DF}" type="datetimeFigureOut">
              <a:rPr lang="ko-KR" altLang="en-US" smtClean="0"/>
              <a:t>2024-07-02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6C7281-0984-4A9C-BCAD-7D0AE4DC7DD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161931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jinju.go.kr/yeyak/08870/08882/08970.web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642938" y="-139596"/>
            <a:ext cx="150106" cy="3001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74295" tIns="37148" rIns="74295" bIns="37148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sz="1463"/>
          </a:p>
        </p:txBody>
      </p:sp>
      <p:sp>
        <p:nvSpPr>
          <p:cNvPr id="11" name="제목 1"/>
          <p:cNvSpPr txBox="1">
            <a:spLocks/>
          </p:cNvSpPr>
          <p:nvPr/>
        </p:nvSpPr>
        <p:spPr>
          <a:xfrm>
            <a:off x="494686" y="6940314"/>
            <a:ext cx="5985431" cy="20180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6858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1600"/>
              </a:lnSpc>
            </a:pPr>
            <a:endParaRPr lang="ko-KR" altLang="en-US" sz="1100" dirty="0"/>
          </a:p>
        </p:txBody>
      </p:sp>
      <p:pic>
        <p:nvPicPr>
          <p:cNvPr id="14" name="_x336125376" descr="EMB00016e004689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318" b="21098"/>
          <a:stretch/>
        </p:blipFill>
        <p:spPr bwMode="auto">
          <a:xfrm>
            <a:off x="2039544" y="8958403"/>
            <a:ext cx="3128211" cy="578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Rectangle 4"/>
          <p:cNvSpPr>
            <a:spLocks noChangeArrowheads="1"/>
          </p:cNvSpPr>
          <p:nvPr/>
        </p:nvSpPr>
        <p:spPr bwMode="auto">
          <a:xfrm>
            <a:off x="480887" y="1189611"/>
            <a:ext cx="58958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9" name="제목 1"/>
          <p:cNvSpPr>
            <a:spLocks noGrp="1"/>
          </p:cNvSpPr>
          <p:nvPr>
            <p:ph type="ctrTitle"/>
          </p:nvPr>
        </p:nvSpPr>
        <p:spPr>
          <a:xfrm>
            <a:off x="262551" y="1010653"/>
            <a:ext cx="6260713" cy="5266493"/>
          </a:xfrm>
        </p:spPr>
        <p:txBody>
          <a:bodyPr anchor="ctr">
            <a:normAutofit fontScale="90000"/>
          </a:bodyPr>
          <a:lstStyle/>
          <a:p>
            <a:pPr algn="l">
              <a:lnSpc>
                <a:spcPct val="150000"/>
              </a:lnSpc>
            </a:pPr>
            <a:r>
              <a:rPr lang="en-US" altLang="ko-KR" sz="31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   7</a:t>
            </a:r>
            <a:r>
              <a:rPr lang="ko-KR" altLang="en-US" sz="31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월 부모자녀 체험활동 신청안내</a:t>
            </a:r>
            <a:r>
              <a:rPr lang="en-US" altLang="ko-KR" sz="1600" dirty="0" smtClean="0">
                <a:latin typeface="Arial Rounded MT Bold" panose="020F0704030504030204" pitchFamily="34" charset="0"/>
              </a:rPr>
              <a:t/>
            </a:r>
            <a:br>
              <a:rPr lang="en-US" altLang="ko-KR" sz="1600" dirty="0" smtClean="0">
                <a:latin typeface="Arial Rounded MT Bold" panose="020F0704030504030204" pitchFamily="34" charset="0"/>
              </a:rPr>
            </a:br>
            <a:r>
              <a:rPr lang="ko-KR" altLang="en-US" sz="1600" dirty="0" smtClean="0">
                <a:latin typeface="Wide Latin" panose="020A0A07050505020404" pitchFamily="18" charset="0"/>
              </a:rPr>
              <a:t>  </a:t>
            </a:r>
            <a:r>
              <a:rPr lang="ko-KR" altLang="en-US" sz="1200" dirty="0" smtClean="0">
                <a:latin typeface="Wide Latin" panose="020A0A07050505020404" pitchFamily="18" charset="0"/>
              </a:rPr>
              <a:t>진주시 육아종합지원센터에서는 영유아가정의 부모와 자녀가 서로에 대한 신뢰감을 가지고</a:t>
            </a:r>
            <a:r>
              <a:rPr lang="en-US" altLang="ko-KR" sz="1200" dirty="0" smtClean="0">
                <a:latin typeface="Wide Latin" panose="020A0A07050505020404" pitchFamily="18" charset="0"/>
              </a:rPr>
              <a:t/>
            </a:r>
            <a:br>
              <a:rPr lang="en-US" altLang="ko-KR" sz="1200" dirty="0" smtClean="0">
                <a:latin typeface="Wide Latin" panose="020A0A07050505020404" pitchFamily="18" charset="0"/>
              </a:rPr>
            </a:br>
            <a:r>
              <a:rPr lang="en-US" altLang="ko-KR" sz="1200" dirty="0" smtClean="0">
                <a:latin typeface="Wide Latin" panose="020A0A07050505020404" pitchFamily="18" charset="0"/>
              </a:rPr>
              <a:t>  </a:t>
            </a:r>
            <a:r>
              <a:rPr lang="ko-KR" altLang="en-US" sz="1200" dirty="0" smtClean="0">
                <a:latin typeface="Wide Latin" panose="020A0A07050505020404" pitchFamily="18" charset="0"/>
              </a:rPr>
              <a:t>긍정의 가족으로 발전해 나가도록 부모자녀 체험활동을 진행하고자 합니다</a:t>
            </a:r>
            <a:r>
              <a:rPr lang="en-US" altLang="ko-KR" sz="1200" dirty="0" smtClean="0">
                <a:latin typeface="Wide Latin" panose="020A0A07050505020404" pitchFamily="18" charset="0"/>
              </a:rPr>
              <a:t>. </a:t>
            </a:r>
            <a:r>
              <a:rPr lang="en-US" altLang="ko-KR" sz="1200" dirty="0">
                <a:latin typeface="Wide Latin" panose="020A0A07050505020404" pitchFamily="18" charset="0"/>
              </a:rPr>
              <a:t/>
            </a:r>
            <a:br>
              <a:rPr lang="en-US" altLang="ko-KR" sz="1200" dirty="0">
                <a:latin typeface="Wide Latin" panose="020A0A07050505020404" pitchFamily="18" charset="0"/>
              </a:rPr>
            </a:br>
            <a:r>
              <a:rPr lang="en-US" altLang="ko-KR" sz="1200" dirty="0" smtClean="0">
                <a:latin typeface="Wide Latin" panose="020A0A07050505020404" pitchFamily="18" charset="0"/>
              </a:rPr>
              <a:t>  </a:t>
            </a:r>
            <a:r>
              <a:rPr lang="ko-KR" altLang="en-US" sz="1200" dirty="0" smtClean="0">
                <a:latin typeface="Wide Latin" panose="020A0A07050505020404" pitchFamily="18" charset="0"/>
              </a:rPr>
              <a:t>많은 관심과  </a:t>
            </a:r>
            <a:r>
              <a:rPr lang="ko-KR" altLang="en-US" sz="1200" dirty="0" err="1" smtClean="0">
                <a:latin typeface="Wide Latin" panose="020A0A07050505020404" pitchFamily="18" charset="0"/>
              </a:rPr>
              <a:t>참여신청</a:t>
            </a:r>
            <a:r>
              <a:rPr lang="en-US" altLang="ko-KR" sz="1200" dirty="0" smtClean="0">
                <a:latin typeface="Wide Latin" panose="020A0A07050505020404" pitchFamily="18" charset="0"/>
              </a:rPr>
              <a:t> </a:t>
            </a:r>
            <a:r>
              <a:rPr lang="ko-KR" altLang="en-US" sz="1200" dirty="0" smtClean="0">
                <a:latin typeface="Wide Latin" panose="020A0A07050505020404" pitchFamily="18" charset="0"/>
              </a:rPr>
              <a:t>바랍니다 </a:t>
            </a:r>
            <a:r>
              <a:rPr lang="en-US" altLang="ko-KR" sz="1200" dirty="0">
                <a:latin typeface="Wide Latin" panose="020A0A07050505020404" pitchFamily="18" charset="0"/>
              </a:rPr>
              <a:t/>
            </a:r>
            <a:br>
              <a:rPr lang="en-US" altLang="ko-KR" sz="1200" dirty="0">
                <a:latin typeface="Wide Latin" panose="020A0A07050505020404" pitchFamily="18" charset="0"/>
              </a:rPr>
            </a:br>
            <a:r>
              <a:rPr lang="en-US" altLang="ko-KR" sz="1200" dirty="0" smtClean="0">
                <a:latin typeface="Wide Latin" panose="020A0A07050505020404" pitchFamily="18" charset="0"/>
              </a:rPr>
              <a:t/>
            </a:r>
            <a:br>
              <a:rPr lang="en-US" altLang="ko-KR" sz="1200" dirty="0" smtClean="0">
                <a:latin typeface="Wide Latin" panose="020A0A07050505020404" pitchFamily="18" charset="0"/>
              </a:rPr>
            </a:br>
            <a:r>
              <a:rPr lang="en-US" altLang="ko-KR" sz="1200" dirty="0" smtClean="0">
                <a:latin typeface="Wide Latin" panose="020A0A07050505020404" pitchFamily="18" charset="0"/>
              </a:rPr>
              <a:t>   * </a:t>
            </a:r>
            <a:r>
              <a:rPr lang="ko-KR" altLang="en-US" sz="1200" dirty="0" err="1" smtClean="0">
                <a:latin typeface="Wide Latin" panose="020A0A07050505020404" pitchFamily="18" charset="0"/>
              </a:rPr>
              <a:t>교육일시</a:t>
            </a:r>
            <a:r>
              <a:rPr lang="ko-KR" altLang="en-US" sz="1200" dirty="0" smtClean="0">
                <a:latin typeface="Wide Latin" panose="020A0A07050505020404" pitchFamily="18" charset="0"/>
              </a:rPr>
              <a:t> 및 대상 </a:t>
            </a:r>
            <a:r>
              <a:rPr lang="en-US" altLang="ko-KR" sz="1200" dirty="0" smtClean="0">
                <a:latin typeface="Wide Latin" panose="020A0A07050505020404" pitchFamily="18" charset="0"/>
              </a:rPr>
              <a:t/>
            </a:r>
            <a:br>
              <a:rPr lang="en-US" altLang="ko-KR" sz="1200" dirty="0" smtClean="0">
                <a:latin typeface="Wide Latin" panose="020A0A07050505020404" pitchFamily="18" charset="0"/>
              </a:rPr>
            </a:br>
            <a:r>
              <a:rPr lang="en-US" altLang="ko-KR" sz="1200" b="1" dirty="0" smtClean="0">
                <a:solidFill>
                  <a:srgbClr val="00B050"/>
                </a:solidFill>
                <a:latin typeface="+mn-ea"/>
                <a:ea typeface="+mn-ea"/>
              </a:rPr>
              <a:t>          7</a:t>
            </a:r>
            <a:r>
              <a:rPr lang="ko-KR" altLang="en-US" sz="1200" b="1" dirty="0" smtClean="0">
                <a:solidFill>
                  <a:srgbClr val="00B050"/>
                </a:solidFill>
                <a:latin typeface="+mn-ea"/>
                <a:ea typeface="+mn-ea"/>
              </a:rPr>
              <a:t>월 </a:t>
            </a:r>
            <a:r>
              <a:rPr lang="en-US" altLang="ko-KR" sz="1200" b="1" dirty="0" smtClean="0">
                <a:solidFill>
                  <a:srgbClr val="00B050"/>
                </a:solidFill>
                <a:latin typeface="+mn-ea"/>
                <a:ea typeface="+mn-ea"/>
              </a:rPr>
              <a:t>13</a:t>
            </a:r>
            <a:r>
              <a:rPr lang="ko-KR" altLang="en-US" sz="1200" b="1" dirty="0" smtClean="0">
                <a:solidFill>
                  <a:srgbClr val="00B050"/>
                </a:solidFill>
                <a:latin typeface="+mn-ea"/>
                <a:ea typeface="+mn-ea"/>
              </a:rPr>
              <a:t>일 </a:t>
            </a:r>
            <a:r>
              <a:rPr lang="en-US" altLang="ko-KR" sz="1200" b="1" dirty="0" smtClean="0">
                <a:solidFill>
                  <a:srgbClr val="00B050"/>
                </a:solidFill>
                <a:latin typeface="+mn-ea"/>
                <a:ea typeface="+mn-ea"/>
              </a:rPr>
              <a:t>(</a:t>
            </a:r>
            <a:r>
              <a:rPr lang="ko-KR" altLang="en-US" sz="1200" b="1" dirty="0" smtClean="0">
                <a:solidFill>
                  <a:srgbClr val="00B050"/>
                </a:solidFill>
                <a:latin typeface="+mn-ea"/>
                <a:ea typeface="+mn-ea"/>
              </a:rPr>
              <a:t>토</a:t>
            </a:r>
            <a:r>
              <a:rPr lang="en-US" altLang="ko-KR" sz="1200" b="1" dirty="0" smtClean="0">
                <a:solidFill>
                  <a:srgbClr val="00B050"/>
                </a:solidFill>
                <a:latin typeface="+mn-ea"/>
                <a:ea typeface="+mn-ea"/>
              </a:rPr>
              <a:t>) 10</a:t>
            </a:r>
            <a:r>
              <a:rPr lang="ko-KR" altLang="en-US" sz="1200" b="1" dirty="0" smtClean="0">
                <a:solidFill>
                  <a:srgbClr val="00B050"/>
                </a:solidFill>
                <a:latin typeface="+mn-ea"/>
                <a:ea typeface="+mn-ea"/>
              </a:rPr>
              <a:t>시</a:t>
            </a:r>
            <a:r>
              <a:rPr lang="en-US" altLang="ko-KR" sz="1200" b="1" dirty="0">
                <a:solidFill>
                  <a:srgbClr val="00B050"/>
                </a:solidFill>
                <a:latin typeface="+mn-ea"/>
                <a:ea typeface="+mn-ea"/>
              </a:rPr>
              <a:t>30</a:t>
            </a:r>
            <a:r>
              <a:rPr lang="ko-KR" altLang="en-US" sz="1200" b="1" dirty="0">
                <a:solidFill>
                  <a:srgbClr val="00B050"/>
                </a:solidFill>
                <a:latin typeface="+mn-ea"/>
                <a:ea typeface="+mn-ea"/>
              </a:rPr>
              <a:t>분</a:t>
            </a:r>
            <a:r>
              <a:rPr lang="en-US" altLang="ko-KR" sz="1200" b="1" dirty="0">
                <a:solidFill>
                  <a:srgbClr val="00B050"/>
                </a:solidFill>
                <a:latin typeface="+mn-ea"/>
                <a:ea typeface="+mn-ea"/>
              </a:rPr>
              <a:t>~ </a:t>
            </a:r>
            <a:r>
              <a:rPr lang="en-US" altLang="ko-KR" sz="1200" b="1" dirty="0" smtClean="0">
                <a:solidFill>
                  <a:srgbClr val="00B050"/>
                </a:solidFill>
                <a:latin typeface="+mn-ea"/>
                <a:ea typeface="+mn-ea"/>
              </a:rPr>
              <a:t>12</a:t>
            </a:r>
            <a:r>
              <a:rPr lang="ko-KR" altLang="en-US" sz="1200" b="1" dirty="0" smtClean="0">
                <a:solidFill>
                  <a:srgbClr val="00B050"/>
                </a:solidFill>
                <a:latin typeface="+mn-ea"/>
                <a:ea typeface="+mn-ea"/>
              </a:rPr>
              <a:t>시  </a:t>
            </a:r>
            <a:r>
              <a:rPr lang="en-US" altLang="ko-KR" sz="1200" b="1" dirty="0" smtClean="0">
                <a:solidFill>
                  <a:srgbClr val="00B050"/>
                </a:solidFill>
                <a:latin typeface="+mn-ea"/>
                <a:ea typeface="+mn-ea"/>
              </a:rPr>
              <a:t>(4</a:t>
            </a:r>
            <a:r>
              <a:rPr lang="ko-KR" altLang="en-US" sz="1200" b="1" dirty="0" smtClean="0">
                <a:solidFill>
                  <a:srgbClr val="00B050"/>
                </a:solidFill>
                <a:latin typeface="+mn-ea"/>
                <a:ea typeface="+mn-ea"/>
              </a:rPr>
              <a:t>세</a:t>
            </a:r>
            <a:r>
              <a:rPr lang="en-US" altLang="ko-KR" sz="1200" b="1" dirty="0">
                <a:solidFill>
                  <a:srgbClr val="00B050"/>
                </a:solidFill>
                <a:latin typeface="+mn-ea"/>
                <a:ea typeface="+mn-ea"/>
              </a:rPr>
              <a:t>) </a:t>
            </a:r>
            <a:r>
              <a:rPr lang="ko-KR" altLang="en-US" sz="1200" b="1" dirty="0">
                <a:solidFill>
                  <a:srgbClr val="00B050"/>
                </a:solidFill>
                <a:latin typeface="+mn-ea"/>
                <a:ea typeface="+mn-ea"/>
              </a:rPr>
              <a:t>영아 </a:t>
            </a:r>
            <a:r>
              <a:rPr lang="en-US" altLang="ko-KR" sz="1200" b="1" dirty="0" smtClean="0">
                <a:solidFill>
                  <a:srgbClr val="00B050"/>
                </a:solidFill>
                <a:latin typeface="+mn-ea"/>
                <a:ea typeface="+mn-ea"/>
              </a:rPr>
              <a:t>8</a:t>
            </a:r>
            <a:r>
              <a:rPr lang="ko-KR" altLang="en-US" sz="1200" b="1" dirty="0">
                <a:solidFill>
                  <a:srgbClr val="00B050"/>
                </a:solidFill>
                <a:latin typeface="+mn-ea"/>
                <a:ea typeface="+mn-ea"/>
              </a:rPr>
              <a:t>가족</a:t>
            </a:r>
            <a:r>
              <a:rPr lang="en-US" altLang="ko-KR" sz="1200" b="1" dirty="0">
                <a:solidFill>
                  <a:srgbClr val="00B050"/>
                </a:solidFill>
                <a:latin typeface="+mn-ea"/>
                <a:ea typeface="+mn-ea"/>
              </a:rPr>
              <a:t> </a:t>
            </a:r>
            <a:r>
              <a:rPr lang="ko-KR" altLang="en-US" sz="1200" b="1" dirty="0">
                <a:solidFill>
                  <a:srgbClr val="00B050"/>
                </a:solidFill>
                <a:latin typeface="+mn-ea"/>
                <a:ea typeface="+mn-ea"/>
              </a:rPr>
              <a:t> </a:t>
            </a:r>
            <a:r>
              <a:rPr lang="en-US" altLang="ko-KR" sz="1200" b="1" dirty="0">
                <a:solidFill>
                  <a:srgbClr val="00B050"/>
                </a:solidFill>
                <a:latin typeface="+mn-ea"/>
                <a:ea typeface="+mn-ea"/>
              </a:rPr>
              <a:t>(</a:t>
            </a:r>
            <a:r>
              <a:rPr lang="ko-KR" altLang="en-US" sz="1200" b="1" dirty="0">
                <a:solidFill>
                  <a:srgbClr val="00B050"/>
                </a:solidFill>
                <a:latin typeface="+mn-ea"/>
                <a:ea typeface="+mn-ea"/>
              </a:rPr>
              <a:t>자녀</a:t>
            </a:r>
            <a:r>
              <a:rPr lang="en-US" altLang="ko-KR" sz="1200" b="1" dirty="0">
                <a:solidFill>
                  <a:srgbClr val="00B050"/>
                </a:solidFill>
                <a:latin typeface="+mn-ea"/>
                <a:ea typeface="+mn-ea"/>
              </a:rPr>
              <a:t>1+</a:t>
            </a:r>
            <a:r>
              <a:rPr lang="ko-KR" altLang="en-US" sz="1200" b="1" dirty="0">
                <a:solidFill>
                  <a:srgbClr val="00B050"/>
                </a:solidFill>
                <a:latin typeface="+mn-ea"/>
                <a:ea typeface="+mn-ea"/>
              </a:rPr>
              <a:t> 양육자 </a:t>
            </a:r>
            <a:r>
              <a:rPr lang="en-US" altLang="ko-KR" sz="1200" b="1" dirty="0">
                <a:solidFill>
                  <a:srgbClr val="00B050"/>
                </a:solidFill>
                <a:latin typeface="+mn-ea"/>
                <a:ea typeface="+mn-ea"/>
              </a:rPr>
              <a:t>1</a:t>
            </a:r>
            <a:r>
              <a:rPr lang="ko-KR" altLang="en-US" sz="1200" b="1" dirty="0">
                <a:solidFill>
                  <a:srgbClr val="00B050"/>
                </a:solidFill>
                <a:latin typeface="+mn-ea"/>
                <a:ea typeface="+mn-ea"/>
              </a:rPr>
              <a:t> </a:t>
            </a:r>
            <a:r>
              <a:rPr lang="en-US" altLang="ko-KR" sz="1200" b="1" dirty="0">
                <a:solidFill>
                  <a:srgbClr val="00B050"/>
                </a:solidFill>
                <a:latin typeface="+mn-ea"/>
                <a:ea typeface="+mn-ea"/>
              </a:rPr>
              <a:t>)</a:t>
            </a:r>
            <a:br>
              <a:rPr lang="en-US" altLang="ko-KR" sz="1200" b="1" dirty="0">
                <a:solidFill>
                  <a:srgbClr val="00B050"/>
                </a:solidFill>
                <a:latin typeface="+mn-ea"/>
                <a:ea typeface="+mn-ea"/>
              </a:rPr>
            </a:br>
            <a:r>
              <a:rPr lang="en-US" altLang="ko-KR" sz="1200" b="1" dirty="0" smtClean="0">
                <a:solidFill>
                  <a:srgbClr val="0069B8"/>
                </a:solidFill>
                <a:latin typeface="+mn-ea"/>
                <a:ea typeface="+mn-ea"/>
              </a:rPr>
              <a:t>          7</a:t>
            </a:r>
            <a:r>
              <a:rPr lang="ko-KR" altLang="en-US" sz="1200" b="1" dirty="0" smtClean="0">
                <a:solidFill>
                  <a:srgbClr val="0069B8"/>
                </a:solidFill>
                <a:latin typeface="+mn-ea"/>
                <a:ea typeface="+mn-ea"/>
              </a:rPr>
              <a:t>월 </a:t>
            </a:r>
            <a:r>
              <a:rPr lang="en-US" altLang="ko-KR" sz="1200" b="1" dirty="0" smtClean="0">
                <a:solidFill>
                  <a:srgbClr val="0069B8"/>
                </a:solidFill>
                <a:latin typeface="+mn-ea"/>
                <a:ea typeface="+mn-ea"/>
              </a:rPr>
              <a:t>13</a:t>
            </a:r>
            <a:r>
              <a:rPr lang="ko-KR" altLang="en-US" sz="1200" b="1" dirty="0" smtClean="0">
                <a:solidFill>
                  <a:srgbClr val="0069B8"/>
                </a:solidFill>
                <a:latin typeface="+mn-ea"/>
                <a:ea typeface="+mn-ea"/>
              </a:rPr>
              <a:t>일 </a:t>
            </a:r>
            <a:r>
              <a:rPr lang="en-US" altLang="ko-KR" sz="1200" b="1" dirty="0" smtClean="0">
                <a:solidFill>
                  <a:srgbClr val="0070C0"/>
                </a:solidFill>
                <a:latin typeface="+mn-ea"/>
                <a:ea typeface="+mn-ea"/>
              </a:rPr>
              <a:t>(</a:t>
            </a:r>
            <a:r>
              <a:rPr lang="ko-KR" altLang="en-US" sz="1200" b="1" dirty="0" smtClean="0">
                <a:solidFill>
                  <a:srgbClr val="0070C0"/>
                </a:solidFill>
                <a:latin typeface="+mn-ea"/>
                <a:ea typeface="+mn-ea"/>
              </a:rPr>
              <a:t>토</a:t>
            </a:r>
            <a:r>
              <a:rPr lang="en-US" altLang="ko-KR" sz="1200" b="1" dirty="0" smtClean="0">
                <a:solidFill>
                  <a:srgbClr val="0070C0"/>
                </a:solidFill>
                <a:latin typeface="+mn-ea"/>
                <a:ea typeface="+mn-ea"/>
              </a:rPr>
              <a:t>) 13</a:t>
            </a:r>
            <a:r>
              <a:rPr lang="ko-KR" altLang="en-US" sz="1200" b="1" dirty="0" smtClean="0">
                <a:solidFill>
                  <a:srgbClr val="0070C0"/>
                </a:solidFill>
                <a:latin typeface="+mn-ea"/>
                <a:ea typeface="+mn-ea"/>
              </a:rPr>
              <a:t>시</a:t>
            </a:r>
            <a:r>
              <a:rPr lang="en-US" altLang="ko-KR" sz="1200" b="1" dirty="0">
                <a:solidFill>
                  <a:srgbClr val="0070C0"/>
                </a:solidFill>
                <a:latin typeface="+mn-ea"/>
                <a:ea typeface="+mn-ea"/>
              </a:rPr>
              <a:t>30</a:t>
            </a:r>
            <a:r>
              <a:rPr lang="ko-KR" altLang="en-US" sz="1200" b="1" dirty="0">
                <a:solidFill>
                  <a:srgbClr val="0070C0"/>
                </a:solidFill>
                <a:latin typeface="+mn-ea"/>
                <a:ea typeface="+mn-ea"/>
              </a:rPr>
              <a:t>분</a:t>
            </a:r>
            <a:r>
              <a:rPr lang="en-US" altLang="ko-KR" sz="1200" b="1" dirty="0">
                <a:solidFill>
                  <a:srgbClr val="0070C0"/>
                </a:solidFill>
                <a:latin typeface="+mn-ea"/>
                <a:ea typeface="+mn-ea"/>
              </a:rPr>
              <a:t>~ </a:t>
            </a:r>
            <a:r>
              <a:rPr lang="en-US" altLang="ko-KR" sz="1200" b="1" dirty="0" smtClean="0">
                <a:solidFill>
                  <a:srgbClr val="0070C0"/>
                </a:solidFill>
                <a:latin typeface="+mn-ea"/>
                <a:ea typeface="+mn-ea"/>
              </a:rPr>
              <a:t>15</a:t>
            </a:r>
            <a:r>
              <a:rPr lang="ko-KR" altLang="en-US" sz="1200" b="1" dirty="0" smtClean="0">
                <a:solidFill>
                  <a:srgbClr val="0070C0"/>
                </a:solidFill>
                <a:latin typeface="+mn-ea"/>
                <a:ea typeface="+mn-ea"/>
              </a:rPr>
              <a:t>시  </a:t>
            </a:r>
            <a:r>
              <a:rPr lang="en-US" altLang="ko-KR" sz="1200" b="1" dirty="0" smtClean="0">
                <a:solidFill>
                  <a:srgbClr val="0070C0"/>
                </a:solidFill>
                <a:latin typeface="+mn-ea"/>
                <a:ea typeface="+mn-ea"/>
              </a:rPr>
              <a:t>(6</a:t>
            </a:r>
            <a:r>
              <a:rPr lang="ko-KR" altLang="en-US" sz="1200" b="1" dirty="0" smtClean="0">
                <a:solidFill>
                  <a:srgbClr val="0070C0"/>
                </a:solidFill>
                <a:latin typeface="+mn-ea"/>
                <a:ea typeface="+mn-ea"/>
              </a:rPr>
              <a:t>세</a:t>
            </a:r>
            <a:r>
              <a:rPr lang="en-US" altLang="ko-KR" sz="1200" b="1" dirty="0">
                <a:solidFill>
                  <a:srgbClr val="0070C0"/>
                </a:solidFill>
                <a:latin typeface="+mn-ea"/>
                <a:ea typeface="+mn-ea"/>
              </a:rPr>
              <a:t>) </a:t>
            </a:r>
            <a:r>
              <a:rPr lang="ko-KR" altLang="en-US" sz="1200" b="1" dirty="0" smtClean="0">
                <a:solidFill>
                  <a:srgbClr val="0070C0"/>
                </a:solidFill>
                <a:latin typeface="+mn-ea"/>
                <a:ea typeface="+mn-ea"/>
              </a:rPr>
              <a:t>유아 </a:t>
            </a:r>
            <a:r>
              <a:rPr lang="en-US" altLang="ko-KR" sz="1200" b="1" dirty="0" smtClean="0">
                <a:solidFill>
                  <a:srgbClr val="0070C0"/>
                </a:solidFill>
                <a:latin typeface="+mn-ea"/>
                <a:ea typeface="+mn-ea"/>
              </a:rPr>
              <a:t>8</a:t>
            </a:r>
            <a:r>
              <a:rPr lang="ko-KR" altLang="en-US" sz="1200" b="1" dirty="0" smtClean="0">
                <a:solidFill>
                  <a:srgbClr val="0070C0"/>
                </a:solidFill>
                <a:latin typeface="+mn-ea"/>
                <a:ea typeface="+mn-ea"/>
              </a:rPr>
              <a:t>가족  </a:t>
            </a:r>
            <a:r>
              <a:rPr lang="en-US" altLang="ko-KR" sz="1200" b="1" dirty="0">
                <a:solidFill>
                  <a:srgbClr val="0070C0"/>
                </a:solidFill>
                <a:latin typeface="+mn-ea"/>
                <a:ea typeface="+mn-ea"/>
              </a:rPr>
              <a:t>(</a:t>
            </a:r>
            <a:r>
              <a:rPr lang="ko-KR" altLang="en-US" sz="1200" b="1" dirty="0">
                <a:solidFill>
                  <a:srgbClr val="0070C0"/>
                </a:solidFill>
                <a:latin typeface="+mn-ea"/>
                <a:ea typeface="+mn-ea"/>
              </a:rPr>
              <a:t>자녀</a:t>
            </a:r>
            <a:r>
              <a:rPr lang="en-US" altLang="ko-KR" sz="1200" b="1" dirty="0">
                <a:solidFill>
                  <a:srgbClr val="0070C0"/>
                </a:solidFill>
                <a:latin typeface="+mn-ea"/>
                <a:ea typeface="+mn-ea"/>
              </a:rPr>
              <a:t>1+</a:t>
            </a:r>
            <a:r>
              <a:rPr lang="ko-KR" altLang="en-US" sz="1200" b="1" dirty="0">
                <a:solidFill>
                  <a:srgbClr val="0070C0"/>
                </a:solidFill>
                <a:latin typeface="+mn-ea"/>
                <a:ea typeface="+mn-ea"/>
              </a:rPr>
              <a:t> 양육자 </a:t>
            </a:r>
            <a:r>
              <a:rPr lang="en-US" altLang="ko-KR" sz="1200" b="1" dirty="0">
                <a:solidFill>
                  <a:srgbClr val="0070C0"/>
                </a:solidFill>
                <a:latin typeface="+mn-ea"/>
                <a:ea typeface="+mn-ea"/>
              </a:rPr>
              <a:t>1</a:t>
            </a:r>
            <a:r>
              <a:rPr lang="ko-KR" altLang="en-US" sz="1200" b="1" dirty="0">
                <a:solidFill>
                  <a:srgbClr val="0070C0"/>
                </a:solidFill>
                <a:latin typeface="+mn-ea"/>
                <a:ea typeface="+mn-ea"/>
              </a:rPr>
              <a:t> </a:t>
            </a:r>
            <a:r>
              <a:rPr lang="en-US" altLang="ko-KR" sz="1200" b="1" dirty="0">
                <a:solidFill>
                  <a:srgbClr val="0070C0"/>
                </a:solidFill>
                <a:latin typeface="+mn-ea"/>
                <a:ea typeface="+mn-ea"/>
              </a:rPr>
              <a:t>)</a:t>
            </a:r>
            <a:br>
              <a:rPr lang="en-US" altLang="ko-KR" sz="1200" b="1" dirty="0">
                <a:solidFill>
                  <a:srgbClr val="0070C0"/>
                </a:solidFill>
                <a:latin typeface="+mn-ea"/>
                <a:ea typeface="+mn-ea"/>
              </a:rPr>
            </a:br>
            <a:r>
              <a:rPr lang="en-US" altLang="ko-KR" sz="1200" dirty="0" smtClean="0">
                <a:solidFill>
                  <a:srgbClr val="0070C0"/>
                </a:solidFill>
                <a:latin typeface="+mn-ea"/>
              </a:rPr>
              <a:t>  </a:t>
            </a:r>
            <a:r>
              <a:rPr lang="en-US" altLang="ko-KR" sz="1200" dirty="0" smtClean="0">
                <a:latin typeface="Wide Latin" panose="020A0A07050505020404" pitchFamily="18" charset="0"/>
              </a:rPr>
              <a:t>* </a:t>
            </a:r>
            <a:r>
              <a:rPr lang="ko-KR" altLang="en-US" sz="1200" dirty="0">
                <a:latin typeface="Wide Latin" panose="020A0A07050505020404" pitchFamily="18" charset="0"/>
              </a:rPr>
              <a:t>교육장소 </a:t>
            </a:r>
            <a:r>
              <a:rPr lang="en-US" altLang="ko-KR" sz="1200" dirty="0">
                <a:latin typeface="Wide Latin" panose="020A0A07050505020404" pitchFamily="18" charset="0"/>
              </a:rPr>
              <a:t>:</a:t>
            </a:r>
            <a:r>
              <a:rPr lang="ko-KR" altLang="en-US" sz="1200" dirty="0">
                <a:latin typeface="+mn-ea"/>
              </a:rPr>
              <a:t>  진주시 육아종합지원센터 </a:t>
            </a:r>
            <a:r>
              <a:rPr lang="en-US" altLang="ko-KR" sz="1200" dirty="0">
                <a:latin typeface="+mn-ea"/>
              </a:rPr>
              <a:t>3</a:t>
            </a:r>
            <a:r>
              <a:rPr lang="ko-KR" altLang="en-US" sz="1200" dirty="0">
                <a:latin typeface="+mn-ea"/>
              </a:rPr>
              <a:t>층 </a:t>
            </a:r>
            <a:r>
              <a:rPr lang="ko-KR" altLang="en-US" sz="1200" dirty="0" err="1" smtClean="0">
                <a:latin typeface="+mn-ea"/>
              </a:rPr>
              <a:t>교육실</a:t>
            </a:r>
            <a:r>
              <a:rPr lang="en-US" altLang="ko-KR" sz="1200" dirty="0" smtClean="0">
                <a:latin typeface="+mn-ea"/>
                <a:ea typeface="+mn-ea"/>
              </a:rPr>
              <a:t/>
            </a:r>
            <a:br>
              <a:rPr lang="en-US" altLang="ko-KR" sz="1200" dirty="0" smtClean="0">
                <a:latin typeface="+mn-ea"/>
                <a:ea typeface="+mn-ea"/>
              </a:rPr>
            </a:br>
            <a:r>
              <a:rPr lang="en-US" altLang="ko-KR" sz="1200" dirty="0" smtClean="0">
                <a:latin typeface="+mn-ea"/>
                <a:ea typeface="+mn-ea"/>
              </a:rPr>
              <a:t>  </a:t>
            </a:r>
            <a:r>
              <a:rPr lang="en-US" altLang="ko-KR" sz="1200" dirty="0" smtClean="0">
                <a:latin typeface="Wide Latin" panose="020A0A07050505020404" pitchFamily="18" charset="0"/>
              </a:rPr>
              <a:t>* </a:t>
            </a:r>
            <a:r>
              <a:rPr lang="ko-KR" altLang="en-US" sz="1200" dirty="0" smtClean="0">
                <a:latin typeface="Wide Latin" panose="020A0A07050505020404" pitchFamily="18" charset="0"/>
              </a:rPr>
              <a:t>주최</a:t>
            </a:r>
            <a:r>
              <a:rPr lang="en-US" altLang="ko-KR" sz="1200" dirty="0" smtClean="0">
                <a:latin typeface="Wide Latin" panose="020A0A07050505020404" pitchFamily="18" charset="0"/>
              </a:rPr>
              <a:t>/</a:t>
            </a:r>
            <a:r>
              <a:rPr lang="ko-KR" altLang="en-US" sz="1200" dirty="0" smtClean="0">
                <a:latin typeface="Wide Latin" panose="020A0A07050505020404" pitchFamily="18" charset="0"/>
              </a:rPr>
              <a:t>주관 </a:t>
            </a:r>
            <a:r>
              <a:rPr lang="en-US" altLang="ko-KR" sz="1200" dirty="0" smtClean="0">
                <a:latin typeface="Wide Latin" panose="020A0A07050505020404" pitchFamily="18" charset="0"/>
              </a:rPr>
              <a:t>:   </a:t>
            </a:r>
            <a:r>
              <a:rPr lang="ko-KR" altLang="en-US" sz="1200" dirty="0" smtClean="0">
                <a:latin typeface="Wide Latin" panose="020A0A07050505020404" pitchFamily="18" charset="0"/>
              </a:rPr>
              <a:t>교육부</a:t>
            </a:r>
            <a:r>
              <a:rPr lang="en-US" altLang="ko-KR" sz="1200" dirty="0" smtClean="0">
                <a:latin typeface="Wide Latin" panose="020A0A07050505020404" pitchFamily="18" charset="0"/>
              </a:rPr>
              <a:t>/</a:t>
            </a:r>
            <a:r>
              <a:rPr lang="ko-KR" altLang="en-US" sz="1200" dirty="0" smtClean="0">
                <a:latin typeface="Wide Latin" panose="020A0A07050505020404" pitchFamily="18" charset="0"/>
              </a:rPr>
              <a:t>진주시 육아종합지원센터</a:t>
            </a:r>
            <a:r>
              <a:rPr lang="en-US" altLang="ko-KR" sz="1200" dirty="0">
                <a:latin typeface="Wide Latin" panose="020A0A07050505020404" pitchFamily="18" charset="0"/>
              </a:rPr>
              <a:t/>
            </a:r>
            <a:br>
              <a:rPr lang="en-US" altLang="ko-KR" sz="1200" dirty="0">
                <a:latin typeface="Wide Latin" panose="020A0A07050505020404" pitchFamily="18" charset="0"/>
              </a:rPr>
            </a:br>
            <a:r>
              <a:rPr lang="en-US" altLang="ko-KR" sz="1200" dirty="0" smtClean="0">
                <a:latin typeface="Wide Latin" panose="020A0A07050505020404" pitchFamily="18" charset="0"/>
              </a:rPr>
              <a:t>  * </a:t>
            </a:r>
            <a:r>
              <a:rPr lang="ko-KR" altLang="en-US" sz="1200" dirty="0" smtClean="0">
                <a:latin typeface="Wide Latin" panose="020A0A07050505020404" pitchFamily="18" charset="0"/>
              </a:rPr>
              <a:t>교육비 </a:t>
            </a:r>
            <a:r>
              <a:rPr lang="en-US" altLang="ko-KR" sz="1200" dirty="0" smtClean="0">
                <a:latin typeface="Wide Latin" panose="020A0A07050505020404" pitchFamily="18" charset="0"/>
              </a:rPr>
              <a:t>: </a:t>
            </a:r>
            <a:r>
              <a:rPr lang="ko-KR" altLang="en-US" sz="1200" dirty="0" smtClean="0">
                <a:latin typeface="Wide Latin" panose="020A0A07050505020404" pitchFamily="18" charset="0"/>
              </a:rPr>
              <a:t>무료</a:t>
            </a:r>
            <a:r>
              <a:rPr lang="en-US" altLang="ko-KR" sz="1200" dirty="0">
                <a:latin typeface="Wide Latin" panose="020A0A07050505020404" pitchFamily="18" charset="0"/>
              </a:rPr>
              <a:t/>
            </a:r>
            <a:br>
              <a:rPr lang="en-US" altLang="ko-KR" sz="1200" dirty="0">
                <a:latin typeface="Wide Latin" panose="020A0A07050505020404" pitchFamily="18" charset="0"/>
              </a:rPr>
            </a:br>
            <a:r>
              <a:rPr lang="en-US" altLang="ko-KR" sz="1200" dirty="0" smtClean="0">
                <a:latin typeface="Wide Latin" panose="020A0A07050505020404" pitchFamily="18" charset="0"/>
              </a:rPr>
              <a:t>  * </a:t>
            </a:r>
            <a:r>
              <a:rPr lang="ko-KR" altLang="en-US" sz="1200" dirty="0" smtClean="0">
                <a:solidFill>
                  <a:srgbClr val="FF0000"/>
                </a:solidFill>
                <a:latin typeface="Wide Latin" panose="020A0A07050505020404" pitchFamily="18" charset="0"/>
              </a:rPr>
              <a:t>신청기간</a:t>
            </a:r>
            <a:r>
              <a:rPr lang="ko-KR" altLang="en-US" sz="1200" dirty="0" smtClean="0">
                <a:latin typeface="Wide Latin" panose="020A0A07050505020404" pitchFamily="18" charset="0"/>
              </a:rPr>
              <a:t> </a:t>
            </a:r>
            <a:r>
              <a:rPr lang="en-US" altLang="ko-KR" sz="1200" b="1" dirty="0" smtClean="0">
                <a:solidFill>
                  <a:srgbClr val="FF0000"/>
                </a:solidFill>
                <a:latin typeface="Wide Latin" panose="020A0A07050505020404" pitchFamily="18" charset="0"/>
              </a:rPr>
              <a:t>:  </a:t>
            </a:r>
            <a:r>
              <a:rPr lang="en-US" altLang="ko-KR" sz="1200" b="1" dirty="0" smtClean="0">
                <a:solidFill>
                  <a:srgbClr val="FF0000"/>
                </a:solidFill>
                <a:latin typeface="+mn-ea"/>
                <a:ea typeface="+mn-ea"/>
              </a:rPr>
              <a:t>2024</a:t>
            </a:r>
            <a:r>
              <a:rPr lang="ko-KR" altLang="en-US" sz="1200" b="1" dirty="0" smtClean="0">
                <a:solidFill>
                  <a:srgbClr val="FF0000"/>
                </a:solidFill>
                <a:latin typeface="Wide Latin" panose="020A0A07050505020404" pitchFamily="18" charset="0"/>
              </a:rPr>
              <a:t>년 </a:t>
            </a:r>
            <a:r>
              <a:rPr lang="en-US" altLang="ko-KR" sz="1200" b="1" dirty="0" smtClean="0">
                <a:solidFill>
                  <a:srgbClr val="FF0000"/>
                </a:solidFill>
                <a:latin typeface="Wide Latin" panose="020A0A07050505020404" pitchFamily="18" charset="0"/>
              </a:rPr>
              <a:t>7</a:t>
            </a:r>
            <a:r>
              <a:rPr lang="ko-KR" altLang="en-US" sz="1200" b="1" dirty="0" smtClean="0">
                <a:solidFill>
                  <a:srgbClr val="FF0000"/>
                </a:solidFill>
                <a:latin typeface="+mn-ea"/>
                <a:ea typeface="+mn-ea"/>
              </a:rPr>
              <a:t>월 </a:t>
            </a:r>
            <a:r>
              <a:rPr lang="en-US" altLang="ko-KR" sz="1200" b="1" dirty="0" smtClean="0">
                <a:solidFill>
                  <a:srgbClr val="FF0000"/>
                </a:solidFill>
                <a:latin typeface="+mn-ea"/>
                <a:ea typeface="+mn-ea"/>
              </a:rPr>
              <a:t>9</a:t>
            </a:r>
            <a:r>
              <a:rPr lang="ko-KR" altLang="en-US" sz="1200" b="1" dirty="0" smtClean="0">
                <a:solidFill>
                  <a:srgbClr val="FF0000"/>
                </a:solidFill>
                <a:latin typeface="+mn-ea"/>
                <a:ea typeface="+mn-ea"/>
              </a:rPr>
              <a:t>일 </a:t>
            </a:r>
            <a:r>
              <a:rPr lang="en-US" altLang="ko-KR" sz="1200" b="1" dirty="0" smtClean="0">
                <a:solidFill>
                  <a:srgbClr val="FF0000"/>
                </a:solidFill>
                <a:latin typeface="+mn-ea"/>
                <a:ea typeface="+mn-ea"/>
              </a:rPr>
              <a:t>(</a:t>
            </a:r>
            <a:r>
              <a:rPr lang="ko-KR" altLang="en-US" sz="1200" b="1" dirty="0" smtClean="0">
                <a:solidFill>
                  <a:srgbClr val="FF0000"/>
                </a:solidFill>
                <a:latin typeface="+mn-ea"/>
                <a:ea typeface="+mn-ea"/>
              </a:rPr>
              <a:t>화</a:t>
            </a:r>
            <a:r>
              <a:rPr lang="en-US" altLang="ko-KR" sz="1200" b="1" dirty="0" smtClean="0">
                <a:solidFill>
                  <a:srgbClr val="FF0000"/>
                </a:solidFill>
                <a:latin typeface="+mn-ea"/>
                <a:ea typeface="+mn-ea"/>
              </a:rPr>
              <a:t>) 13</a:t>
            </a:r>
            <a:r>
              <a:rPr lang="ko-KR" altLang="en-US" sz="1200" b="1" dirty="0" smtClean="0">
                <a:solidFill>
                  <a:srgbClr val="FF0000"/>
                </a:solidFill>
                <a:latin typeface="+mn-ea"/>
                <a:ea typeface="+mn-ea"/>
              </a:rPr>
              <a:t>시부터 </a:t>
            </a:r>
            <a:r>
              <a:rPr lang="en-US" altLang="ko-KR" sz="1200" b="1" dirty="0" smtClean="0">
                <a:solidFill>
                  <a:srgbClr val="FF0000"/>
                </a:solidFill>
                <a:latin typeface="+mn-ea"/>
                <a:ea typeface="+mn-ea"/>
              </a:rPr>
              <a:t>~ </a:t>
            </a:r>
            <a:r>
              <a:rPr lang="ko-KR" altLang="en-US" sz="1200" b="1" dirty="0" smtClean="0">
                <a:solidFill>
                  <a:srgbClr val="FF0000"/>
                </a:solidFill>
                <a:latin typeface="+mn-ea"/>
                <a:ea typeface="+mn-ea"/>
              </a:rPr>
              <a:t>선착순 마감</a:t>
            </a:r>
            <a:r>
              <a:rPr lang="en-US" altLang="ko-KR" sz="1200" dirty="0">
                <a:solidFill>
                  <a:srgbClr val="FF0000"/>
                </a:solidFill>
                <a:latin typeface="+mn-ea"/>
                <a:ea typeface="+mn-ea"/>
              </a:rPr>
              <a:t/>
            </a:r>
            <a:br>
              <a:rPr lang="en-US" altLang="ko-KR" sz="1200" dirty="0">
                <a:solidFill>
                  <a:srgbClr val="FF0000"/>
                </a:solidFill>
                <a:latin typeface="+mn-ea"/>
                <a:ea typeface="+mn-ea"/>
              </a:rPr>
            </a:br>
            <a:r>
              <a:rPr lang="en-US" altLang="ko-KR" sz="1200" dirty="0" smtClean="0">
                <a:solidFill>
                  <a:srgbClr val="FF0000"/>
                </a:solidFill>
                <a:latin typeface="+mn-ea"/>
                <a:ea typeface="+mn-ea"/>
              </a:rPr>
              <a:t>  </a:t>
            </a:r>
            <a:r>
              <a:rPr lang="en-US" altLang="ko-KR" sz="1200" b="1" dirty="0" smtClean="0">
                <a:latin typeface="+mn-ea"/>
              </a:rPr>
              <a:t>* </a:t>
            </a:r>
            <a:r>
              <a:rPr lang="ko-KR" altLang="en-US" sz="1200" dirty="0" smtClean="0">
                <a:latin typeface="+mn-ea"/>
                <a:ea typeface="+mn-ea"/>
              </a:rPr>
              <a:t>신청방법 </a:t>
            </a:r>
            <a:r>
              <a:rPr lang="en-US" altLang="ko-KR" sz="1200" dirty="0" smtClean="0">
                <a:latin typeface="+mn-ea"/>
                <a:ea typeface="+mn-ea"/>
              </a:rPr>
              <a:t>:  </a:t>
            </a:r>
            <a:r>
              <a:rPr lang="ko-KR" altLang="en-US" sz="1200" dirty="0" smtClean="0">
                <a:latin typeface="+mn-ea"/>
                <a:ea typeface="+mn-ea"/>
              </a:rPr>
              <a:t>진주시통합예약시스템</a:t>
            </a:r>
            <a:r>
              <a:rPr lang="en-US" altLang="ko-KR" sz="1200" dirty="0" smtClean="0">
                <a:latin typeface="+mn-ea"/>
                <a:ea typeface="+mn-ea"/>
              </a:rPr>
              <a:t>(</a:t>
            </a:r>
            <a:r>
              <a:rPr lang="en-US" altLang="ko-KR" sz="1200" u="sng" dirty="0" smtClean="0">
                <a:latin typeface="+mn-ea"/>
                <a:ea typeface="+mn-ea"/>
                <a:hlinkClick r:id="rId3"/>
              </a:rPr>
              <a:t>https://www.jinju.go.kr/yeyak/08870/08882/08970.web</a:t>
            </a:r>
            <a:r>
              <a:rPr lang="ko-KR" altLang="en-US" sz="1200" dirty="0" smtClean="0">
                <a:latin typeface="+mn-ea"/>
                <a:ea typeface="+mn-ea"/>
              </a:rPr>
              <a:t> </a:t>
            </a:r>
            <a:r>
              <a:rPr lang="en-US" altLang="ko-KR" sz="1200" dirty="0" smtClean="0">
                <a:latin typeface="+mn-ea"/>
                <a:ea typeface="+mn-ea"/>
              </a:rPr>
              <a:t>)        </a:t>
            </a:r>
            <a:r>
              <a:rPr lang="en-US" altLang="ko-KR" sz="1200" dirty="0">
                <a:latin typeface="+mn-ea"/>
                <a:ea typeface="+mn-ea"/>
              </a:rPr>
              <a:t/>
            </a:r>
            <a:br>
              <a:rPr lang="en-US" altLang="ko-KR" sz="1200" dirty="0">
                <a:latin typeface="+mn-ea"/>
                <a:ea typeface="+mn-ea"/>
              </a:rPr>
            </a:br>
            <a:r>
              <a:rPr lang="en-US" altLang="ko-KR" sz="1200" dirty="0" smtClean="0">
                <a:latin typeface="+mn-ea"/>
                <a:ea typeface="+mn-ea"/>
              </a:rPr>
              <a:t>                 </a:t>
            </a:r>
            <a:r>
              <a:rPr lang="ko-KR" altLang="en-US" sz="1200" dirty="0" smtClean="0">
                <a:latin typeface="+mn-ea"/>
                <a:ea typeface="+mn-ea"/>
              </a:rPr>
              <a:t>본인인증  ⇨ </a:t>
            </a:r>
            <a:r>
              <a:rPr lang="en-US" altLang="ko-KR" sz="1200" dirty="0" smtClean="0">
                <a:latin typeface="+mn-ea"/>
                <a:ea typeface="+mn-ea"/>
              </a:rPr>
              <a:t> </a:t>
            </a:r>
            <a:r>
              <a:rPr lang="ko-KR" altLang="en-US" sz="1200" dirty="0" err="1">
                <a:latin typeface="+mn-ea"/>
                <a:ea typeface="+mn-ea"/>
              </a:rPr>
              <a:t>교육강좌</a:t>
            </a:r>
            <a:r>
              <a:rPr lang="ko-KR" altLang="en-US" sz="1200" dirty="0">
                <a:latin typeface="+mn-ea"/>
                <a:ea typeface="+mn-ea"/>
              </a:rPr>
              <a:t> “육아종합지원센터” ⇨ </a:t>
            </a:r>
            <a:r>
              <a:rPr lang="ko-KR" altLang="en-US" sz="1200" dirty="0" smtClean="0">
                <a:latin typeface="+mn-ea"/>
                <a:ea typeface="+mn-ea"/>
              </a:rPr>
              <a:t>가정양육지원프로그램 </a:t>
            </a:r>
            <a:r>
              <a:rPr lang="en-US" altLang="ko-KR" sz="1200" dirty="0" smtClean="0">
                <a:latin typeface="+mn-ea"/>
                <a:ea typeface="+mn-ea"/>
              </a:rPr>
              <a:t/>
            </a:r>
            <a:br>
              <a:rPr lang="en-US" altLang="ko-KR" sz="1200" dirty="0" smtClean="0">
                <a:latin typeface="+mn-ea"/>
                <a:ea typeface="+mn-ea"/>
              </a:rPr>
            </a:br>
            <a:r>
              <a:rPr lang="en-US" altLang="ko-KR" sz="1200" dirty="0">
                <a:latin typeface="+mn-ea"/>
                <a:ea typeface="+mn-ea"/>
              </a:rPr>
              <a:t> </a:t>
            </a:r>
            <a:r>
              <a:rPr lang="en-US" altLang="ko-KR" sz="1200" dirty="0" smtClean="0">
                <a:latin typeface="+mn-ea"/>
                <a:ea typeface="+mn-ea"/>
              </a:rPr>
              <a:t>               </a:t>
            </a:r>
            <a:r>
              <a:rPr lang="ko-KR" altLang="en-US" sz="1200" dirty="0" smtClean="0">
                <a:latin typeface="+mn-ea"/>
                <a:ea typeface="+mn-ea"/>
              </a:rPr>
              <a:t> </a:t>
            </a:r>
            <a:r>
              <a:rPr lang="ko-KR" altLang="en-US" sz="1200" dirty="0">
                <a:latin typeface="+mn-ea"/>
                <a:ea typeface="+mn-ea"/>
              </a:rPr>
              <a:t>“</a:t>
            </a:r>
            <a:r>
              <a:rPr lang="ko-KR" altLang="en-US" sz="1200" dirty="0" err="1">
                <a:latin typeface="+mn-ea"/>
                <a:ea typeface="+mn-ea"/>
              </a:rPr>
              <a:t>교육명</a:t>
            </a:r>
            <a:r>
              <a:rPr lang="ko-KR" altLang="en-US" sz="1200" dirty="0">
                <a:latin typeface="+mn-ea"/>
                <a:ea typeface="+mn-ea"/>
              </a:rPr>
              <a:t>” </a:t>
            </a:r>
            <a:r>
              <a:rPr lang="ko-KR" altLang="en-US" sz="1200" dirty="0" smtClean="0">
                <a:latin typeface="+mn-ea"/>
                <a:ea typeface="+mn-ea"/>
              </a:rPr>
              <a:t> </a:t>
            </a:r>
            <a:r>
              <a:rPr lang="en-US" altLang="ko-KR" sz="1200" dirty="0" smtClean="0">
                <a:latin typeface="+mn-ea"/>
                <a:ea typeface="+mn-ea"/>
              </a:rPr>
              <a:t> </a:t>
            </a:r>
            <a:r>
              <a:rPr lang="ko-KR" altLang="en-US" sz="1200" dirty="0" smtClean="0">
                <a:latin typeface="+mn-ea"/>
                <a:ea typeface="+mn-ea"/>
              </a:rPr>
              <a:t>신청하기 </a:t>
            </a:r>
            <a:r>
              <a:rPr lang="ko-KR" altLang="en-US" sz="1200" dirty="0">
                <a:latin typeface="+mn-ea"/>
                <a:ea typeface="+mn-ea"/>
              </a:rPr>
              <a:t>⇨ 확인 문자 </a:t>
            </a:r>
            <a:r>
              <a:rPr lang="ko-KR" altLang="en-US" sz="1200" dirty="0" smtClean="0">
                <a:latin typeface="+mn-ea"/>
                <a:ea typeface="+mn-ea"/>
              </a:rPr>
              <a:t>자동 전송됨</a:t>
            </a:r>
            <a:r>
              <a:rPr lang="en-US" altLang="ko-KR" sz="1200" dirty="0" smtClean="0">
                <a:latin typeface="+mn-ea"/>
                <a:ea typeface="+mn-ea"/>
              </a:rPr>
              <a:t/>
            </a:r>
            <a:br>
              <a:rPr lang="en-US" altLang="ko-KR" sz="1200" dirty="0" smtClean="0">
                <a:latin typeface="+mn-ea"/>
                <a:ea typeface="+mn-ea"/>
              </a:rPr>
            </a:br>
            <a:r>
              <a:rPr lang="en-US" altLang="ko-KR" sz="1200" dirty="0">
                <a:latin typeface="+mn-ea"/>
                <a:ea typeface="+mn-ea"/>
              </a:rPr>
              <a:t> </a:t>
            </a:r>
            <a:r>
              <a:rPr lang="en-US" altLang="ko-KR" sz="1200" dirty="0" smtClean="0">
                <a:latin typeface="+mn-ea"/>
                <a:ea typeface="+mn-ea"/>
              </a:rPr>
              <a:t>         </a:t>
            </a:r>
            <a:r>
              <a:rPr lang="en-US" altLang="ko-KR" sz="1200" b="1" dirty="0" smtClean="0"/>
              <a:t> (   </a:t>
            </a:r>
            <a:r>
              <a:rPr lang="ko-KR" altLang="en-US" sz="1200" b="1" dirty="0" err="1" smtClean="0">
                <a:solidFill>
                  <a:srgbClr val="FF0000"/>
                </a:solidFill>
              </a:rPr>
              <a:t>수강자정보</a:t>
            </a:r>
            <a:r>
              <a:rPr lang="en-US" altLang="ko-KR" sz="1200" b="1" dirty="0" smtClean="0">
                <a:solidFill>
                  <a:srgbClr val="FF0000"/>
                </a:solidFill>
              </a:rPr>
              <a:t> </a:t>
            </a:r>
            <a:r>
              <a:rPr lang="ko-KR" altLang="en-US" sz="1200" b="1" dirty="0" smtClean="0"/>
              <a:t>란에  </a:t>
            </a:r>
            <a:r>
              <a:rPr lang="ko-KR" altLang="en-US" sz="1200" dirty="0"/>
              <a:t>반드시 </a:t>
            </a:r>
            <a:r>
              <a:rPr lang="ko-KR" altLang="en-US" sz="1200" dirty="0">
                <a:solidFill>
                  <a:srgbClr val="FF0000"/>
                </a:solidFill>
              </a:rPr>
              <a:t>참석 자녀  </a:t>
            </a:r>
            <a:r>
              <a:rPr lang="ko-KR" altLang="en-US" sz="1200" dirty="0" smtClean="0">
                <a:solidFill>
                  <a:srgbClr val="FF0000"/>
                </a:solidFill>
              </a:rPr>
              <a:t>성명</a:t>
            </a:r>
            <a:r>
              <a:rPr lang="ko-KR" altLang="en-US" sz="1200" dirty="0" smtClean="0"/>
              <a:t>과 </a:t>
            </a:r>
            <a:r>
              <a:rPr lang="ko-KR" altLang="en-US" sz="1200" dirty="0" smtClean="0">
                <a:solidFill>
                  <a:srgbClr val="FF0000"/>
                </a:solidFill>
              </a:rPr>
              <a:t>자녀 생년월일</a:t>
            </a:r>
            <a:r>
              <a:rPr lang="en-US" altLang="ko-KR" sz="1200" dirty="0" smtClean="0">
                <a:solidFill>
                  <a:srgbClr val="FF0000"/>
                </a:solidFill>
              </a:rPr>
              <a:t>, </a:t>
            </a:r>
            <a:r>
              <a:rPr lang="ko-KR" altLang="en-US" sz="1200" dirty="0" err="1" smtClean="0">
                <a:solidFill>
                  <a:srgbClr val="FF0000"/>
                </a:solidFill>
              </a:rPr>
              <a:t>자녀성별을</a:t>
            </a:r>
            <a:r>
              <a:rPr lang="ko-KR" altLang="en-US" sz="1200" dirty="0" smtClean="0">
                <a:solidFill>
                  <a:srgbClr val="FF0000"/>
                </a:solidFill>
              </a:rPr>
              <a:t> 꼭 </a:t>
            </a:r>
            <a:r>
              <a:rPr lang="ko-KR" altLang="en-US" sz="1200" dirty="0" err="1" smtClean="0">
                <a:solidFill>
                  <a:srgbClr val="FF0000"/>
                </a:solidFill>
              </a:rPr>
              <a:t>작성바랍니다</a:t>
            </a:r>
            <a:r>
              <a:rPr lang="en-US" altLang="ko-KR" sz="1200" dirty="0" smtClean="0"/>
              <a:t>)</a:t>
            </a:r>
            <a:br>
              <a:rPr lang="en-US" altLang="ko-KR" sz="1200" dirty="0" smtClean="0"/>
            </a:br>
            <a:r>
              <a:rPr lang="en-US" altLang="ko-KR" sz="1200" dirty="0"/>
              <a:t> </a:t>
            </a:r>
            <a:r>
              <a:rPr lang="en-US" altLang="ko-KR" sz="1200" dirty="0" smtClean="0"/>
              <a:t>                    </a:t>
            </a:r>
            <a:r>
              <a:rPr lang="ko-KR" altLang="en-US" sz="1200" dirty="0" err="1" smtClean="0"/>
              <a:t>참석자녀외</a:t>
            </a:r>
            <a:r>
              <a:rPr lang="ko-KR" altLang="en-US" sz="1200" dirty="0" smtClean="0"/>
              <a:t> 참석이 불가합니다  </a:t>
            </a:r>
            <a:r>
              <a:rPr lang="en-US" altLang="ko-KR" sz="1200" dirty="0" smtClean="0"/>
              <a:t>( </a:t>
            </a:r>
            <a:r>
              <a:rPr lang="ko-KR" altLang="en-US" sz="1200" dirty="0" smtClean="0"/>
              <a:t>양육자</a:t>
            </a:r>
            <a:r>
              <a:rPr lang="en-US" altLang="ko-KR" sz="1200" dirty="0" smtClean="0"/>
              <a:t>1</a:t>
            </a:r>
            <a:r>
              <a:rPr lang="ko-KR" altLang="en-US" sz="1200" dirty="0" smtClean="0"/>
              <a:t>명 </a:t>
            </a:r>
            <a:r>
              <a:rPr lang="en-US" altLang="ko-KR" sz="1200" dirty="0" smtClean="0"/>
              <a:t>+ </a:t>
            </a:r>
            <a:r>
              <a:rPr lang="ko-KR" altLang="en-US" sz="1200" dirty="0" smtClean="0"/>
              <a:t>자녀</a:t>
            </a:r>
            <a:r>
              <a:rPr lang="en-US" altLang="ko-KR" sz="1200" dirty="0" smtClean="0"/>
              <a:t>1</a:t>
            </a:r>
            <a:r>
              <a:rPr lang="ko-KR" altLang="en-US" sz="1200" dirty="0" smtClean="0"/>
              <a:t>명 </a:t>
            </a:r>
            <a:r>
              <a:rPr lang="en-US" altLang="ko-KR" sz="1200" dirty="0" smtClean="0"/>
              <a:t>)</a:t>
            </a:r>
            <a:r>
              <a:rPr lang="en-US" altLang="ko-KR" sz="1200" dirty="0" smtClean="0">
                <a:solidFill>
                  <a:srgbClr val="FF0000"/>
                </a:solidFill>
              </a:rPr>
              <a:t/>
            </a:r>
            <a:br>
              <a:rPr lang="en-US" altLang="ko-KR" sz="1200" dirty="0" smtClean="0">
                <a:solidFill>
                  <a:srgbClr val="FF0000"/>
                </a:solidFill>
              </a:rPr>
            </a:br>
            <a:r>
              <a:rPr lang="en-US" altLang="ko-KR" sz="1200" dirty="0" smtClean="0">
                <a:solidFill>
                  <a:srgbClr val="0070C0"/>
                </a:solidFill>
              </a:rPr>
              <a:t>                            * </a:t>
            </a:r>
            <a:r>
              <a:rPr lang="ko-KR" altLang="en-US" sz="1200" dirty="0" smtClean="0">
                <a:solidFill>
                  <a:srgbClr val="0070C0"/>
                </a:solidFill>
              </a:rPr>
              <a:t>교육 당일  </a:t>
            </a:r>
            <a:r>
              <a:rPr lang="ko-KR" altLang="en-US" sz="1200" dirty="0">
                <a:solidFill>
                  <a:srgbClr val="0070C0"/>
                </a:solidFill>
              </a:rPr>
              <a:t>등본 지참 </a:t>
            </a:r>
            <a:r>
              <a:rPr lang="en-US" altLang="ko-KR" sz="1200" dirty="0" smtClean="0">
                <a:solidFill>
                  <a:srgbClr val="0070C0"/>
                </a:solidFill>
              </a:rPr>
              <a:t>(</a:t>
            </a:r>
            <a:r>
              <a:rPr lang="ko-KR" altLang="en-US" sz="1200" dirty="0" err="1" smtClean="0">
                <a:solidFill>
                  <a:srgbClr val="0070C0"/>
                </a:solidFill>
              </a:rPr>
              <a:t>폰사진</a:t>
            </a:r>
            <a:r>
              <a:rPr lang="ko-KR" altLang="en-US" sz="1200" dirty="0" smtClean="0">
                <a:solidFill>
                  <a:srgbClr val="0070C0"/>
                </a:solidFill>
              </a:rPr>
              <a:t> 가능</a:t>
            </a:r>
            <a:r>
              <a:rPr lang="en-US" altLang="ko-KR" sz="1200" dirty="0" smtClean="0">
                <a:solidFill>
                  <a:srgbClr val="0070C0"/>
                </a:solidFill>
              </a:rPr>
              <a:t>.  </a:t>
            </a:r>
            <a:r>
              <a:rPr lang="ko-KR" altLang="en-US" sz="1200" dirty="0" smtClean="0">
                <a:solidFill>
                  <a:srgbClr val="0070C0"/>
                </a:solidFill>
              </a:rPr>
              <a:t>자녀생년월일  확인용</a:t>
            </a:r>
            <a:r>
              <a:rPr lang="en-US" altLang="ko-KR" sz="1200" dirty="0" smtClean="0">
                <a:solidFill>
                  <a:srgbClr val="0070C0"/>
                </a:solidFill>
              </a:rPr>
              <a:t>)</a:t>
            </a:r>
            <a:r>
              <a:rPr lang="en-US" altLang="ko-KR" sz="1200" dirty="0">
                <a:solidFill>
                  <a:srgbClr val="0070C0"/>
                </a:solidFill>
              </a:rPr>
              <a:t/>
            </a:r>
            <a:br>
              <a:rPr lang="en-US" altLang="ko-KR" sz="1200" dirty="0">
                <a:solidFill>
                  <a:srgbClr val="0070C0"/>
                </a:solidFill>
              </a:rPr>
            </a:br>
            <a:r>
              <a:rPr lang="en-US" altLang="ko-KR" sz="1200" dirty="0" smtClean="0">
                <a:solidFill>
                  <a:srgbClr val="0070C0"/>
                </a:solidFill>
              </a:rPr>
              <a:t>   </a:t>
            </a:r>
            <a:r>
              <a:rPr lang="en-US" altLang="ko-KR" sz="1200" dirty="0" smtClean="0">
                <a:latin typeface="Wide Latin" panose="020A0A07050505020404" pitchFamily="18" charset="0"/>
              </a:rPr>
              <a:t>*  </a:t>
            </a:r>
            <a:r>
              <a:rPr lang="ko-KR" altLang="en-US" sz="1200" dirty="0" smtClean="0">
                <a:latin typeface="Wide Latin" panose="020A0A07050505020404" pitchFamily="18" charset="0"/>
              </a:rPr>
              <a:t>문  의 </a:t>
            </a:r>
            <a:r>
              <a:rPr lang="en-US" altLang="ko-KR" sz="1200" dirty="0" smtClean="0">
                <a:latin typeface="Wide Latin" panose="020A0A07050505020404" pitchFamily="18" charset="0"/>
              </a:rPr>
              <a:t>: </a:t>
            </a:r>
            <a:r>
              <a:rPr lang="ko-KR" altLang="en-US" sz="1200" b="1" dirty="0" smtClean="0">
                <a:latin typeface="Wide Latin" panose="020A0A07050505020404" pitchFamily="18" charset="0"/>
              </a:rPr>
              <a:t>공통부모교육 </a:t>
            </a:r>
            <a:r>
              <a:rPr lang="en-US" altLang="ko-KR" sz="1200" b="1" dirty="0" smtClean="0">
                <a:latin typeface="Wide Latin" panose="020A0A07050505020404" pitchFamily="18" charset="0"/>
              </a:rPr>
              <a:t> </a:t>
            </a:r>
            <a:r>
              <a:rPr lang="ko-KR" altLang="en-US" sz="1200" b="1" dirty="0" smtClean="0">
                <a:latin typeface="Wide Latin" panose="020A0A07050505020404" pitchFamily="18" charset="0"/>
              </a:rPr>
              <a:t>담당자  </a:t>
            </a:r>
            <a:r>
              <a:rPr lang="en-US" altLang="ko-KR" sz="1200" b="1" dirty="0" smtClean="0">
                <a:latin typeface="+mn-ea"/>
                <a:ea typeface="+mn-ea"/>
              </a:rPr>
              <a:t>( 055-749-3624 )</a:t>
            </a:r>
            <a:endParaRPr lang="ko-KR" altLang="en-US" sz="1200" b="1" dirty="0">
              <a:latin typeface="+mn-ea"/>
              <a:ea typeface="+mn-ea"/>
            </a:endParaRPr>
          </a:p>
        </p:txBody>
      </p:sp>
      <p:sp>
        <p:nvSpPr>
          <p:cNvPr id="13" name="부제목 2"/>
          <p:cNvSpPr txBox="1">
            <a:spLocks/>
          </p:cNvSpPr>
          <p:nvPr/>
        </p:nvSpPr>
        <p:spPr>
          <a:xfrm>
            <a:off x="684036" y="5948127"/>
            <a:ext cx="5839228" cy="2625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685800" rtl="0" eaLnBrk="1" latinLnBrk="1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ko-KR" altLang="en-US" sz="1500" dirty="0"/>
          </a:p>
        </p:txBody>
      </p:sp>
      <p:sp>
        <p:nvSpPr>
          <p:cNvPr id="15" name="부제목 2"/>
          <p:cNvSpPr>
            <a:spLocks noGrp="1"/>
          </p:cNvSpPr>
          <p:nvPr>
            <p:ph type="subTitle" idx="1"/>
          </p:nvPr>
        </p:nvSpPr>
        <p:spPr>
          <a:xfrm>
            <a:off x="305654" y="6460298"/>
            <a:ext cx="6174463" cy="296863"/>
          </a:xfrm>
        </p:spPr>
        <p:txBody>
          <a:bodyPr>
            <a:normAutofit lnSpcReduction="10000"/>
          </a:bodyPr>
          <a:lstStyle/>
          <a:p>
            <a:r>
              <a:rPr lang="en-US" altLang="ko-KR" sz="1500" b="1" dirty="0" smtClean="0">
                <a:latin typeface="+mn-ea"/>
              </a:rPr>
              <a:t>[ 7</a:t>
            </a:r>
            <a:r>
              <a:rPr lang="ko-KR" altLang="en-US" sz="1500" b="1" dirty="0" smtClean="0">
                <a:latin typeface="+mn-ea"/>
              </a:rPr>
              <a:t>월 </a:t>
            </a:r>
            <a:r>
              <a:rPr lang="ko-KR" altLang="en-US" sz="1500" b="1" dirty="0">
                <a:latin typeface="+mn-ea"/>
              </a:rPr>
              <a:t>부모자녀 체험활동 </a:t>
            </a:r>
            <a:r>
              <a:rPr lang="ko-KR" altLang="en-US" sz="1500" b="1" dirty="0" smtClean="0">
                <a:latin typeface="+mn-ea"/>
              </a:rPr>
              <a:t>안내</a:t>
            </a:r>
            <a:r>
              <a:rPr lang="en-US" altLang="ko-KR" sz="1500" b="1" dirty="0" smtClean="0">
                <a:latin typeface="+mn-ea"/>
              </a:rPr>
              <a:t>]</a:t>
            </a:r>
          </a:p>
          <a:p>
            <a:pPr lvl="0" algn="l">
              <a:lnSpc>
                <a:spcPct val="100000"/>
              </a:lnSpc>
              <a:spcBef>
                <a:spcPts val="0"/>
              </a:spcBef>
              <a:defRPr/>
            </a:pPr>
            <a:endParaRPr lang="ko-KR" altLang="en-US" sz="1000" dirty="0">
              <a:solidFill>
                <a:prstClr val="black"/>
              </a:solidFill>
            </a:endParaRPr>
          </a:p>
          <a:p>
            <a:endParaRPr lang="ko-KR" altLang="en-US" sz="1500" dirty="0"/>
          </a:p>
        </p:txBody>
      </p:sp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8949123"/>
              </p:ext>
            </p:extLst>
          </p:nvPr>
        </p:nvGraphicFramePr>
        <p:xfrm>
          <a:off x="582705" y="6790782"/>
          <a:ext cx="5794032" cy="20645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6463">
                  <a:extLst>
                    <a:ext uri="{9D8B030D-6E8A-4147-A177-3AD203B41FA5}">
                      <a16:colId xmlns:a16="http://schemas.microsoft.com/office/drawing/2014/main" val="2945444849"/>
                    </a:ext>
                  </a:extLst>
                </a:gridCol>
                <a:gridCol w="3977569">
                  <a:extLst>
                    <a:ext uri="{9D8B030D-6E8A-4147-A177-3AD203B41FA5}">
                      <a16:colId xmlns:a16="http://schemas.microsoft.com/office/drawing/2014/main" val="4179807042"/>
                    </a:ext>
                  </a:extLst>
                </a:gridCol>
              </a:tblGrid>
              <a:tr h="28058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solidFill>
                            <a:schemeClr val="tx1"/>
                          </a:solidFill>
                        </a:rPr>
                        <a:t>활동주제</a:t>
                      </a:r>
                      <a:endParaRPr lang="ko-KR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BE8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</a:rPr>
                        <a:t>활동내용</a:t>
                      </a:r>
                      <a:endParaRPr lang="ko-KR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BE8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2827279"/>
                  </a:ext>
                </a:extLst>
              </a:tr>
              <a:tr h="79870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rgbClr val="00B050"/>
                          </a:solidFill>
                        </a:rPr>
                        <a:t>4</a:t>
                      </a:r>
                      <a:r>
                        <a:rPr lang="ko-KR" altLang="en-US" sz="1200" dirty="0" smtClean="0">
                          <a:solidFill>
                            <a:srgbClr val="00B050"/>
                          </a:solidFill>
                        </a:rPr>
                        <a:t>세</a:t>
                      </a:r>
                      <a:r>
                        <a:rPr lang="en-US" altLang="ko-KR" sz="1200" baseline="0" dirty="0" smtClean="0">
                          <a:solidFill>
                            <a:srgbClr val="00B050"/>
                          </a:solidFill>
                        </a:rPr>
                        <a:t> </a:t>
                      </a:r>
                      <a:r>
                        <a:rPr lang="en-US" altLang="ko-KR" sz="1200" dirty="0" smtClean="0">
                          <a:solidFill>
                            <a:srgbClr val="00B050"/>
                          </a:solidFill>
                        </a:rPr>
                        <a:t>(2021</a:t>
                      </a:r>
                      <a:r>
                        <a:rPr lang="ko-KR" altLang="en-US" sz="1200" dirty="0" smtClean="0">
                          <a:solidFill>
                            <a:srgbClr val="00B050"/>
                          </a:solidFill>
                        </a:rPr>
                        <a:t>년생</a:t>
                      </a:r>
                      <a:r>
                        <a:rPr lang="en-US" altLang="ko-KR" sz="1200" dirty="0" smtClean="0">
                          <a:solidFill>
                            <a:srgbClr val="00B050"/>
                          </a:solidFill>
                        </a:rPr>
                        <a:t>)</a:t>
                      </a:r>
                    </a:p>
                    <a:p>
                      <a:pPr algn="ctr" latinLnBrk="1"/>
                      <a:endParaRPr lang="en-US" altLang="ko-KR" sz="1200" dirty="0" smtClean="0">
                        <a:solidFill>
                          <a:srgbClr val="00B050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1200" dirty="0" smtClean="0">
                          <a:solidFill>
                            <a:srgbClr val="00B050"/>
                          </a:solidFill>
                        </a:rPr>
                        <a:t>뒤뚱뒤뚱 </a:t>
                      </a:r>
                      <a:r>
                        <a:rPr lang="ko-KR" altLang="en-US" sz="1200" dirty="0" err="1" smtClean="0">
                          <a:solidFill>
                            <a:srgbClr val="00B050"/>
                          </a:solidFill>
                        </a:rPr>
                        <a:t>오리신발</a:t>
                      </a:r>
                      <a:endParaRPr lang="en-US" altLang="ko-KR" sz="1200" dirty="0" smtClean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1450" indent="-171450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900" baseline="0" dirty="0" smtClean="0"/>
                        <a:t> 2021</a:t>
                      </a:r>
                      <a:r>
                        <a:rPr lang="ko-KR" altLang="en-US" sz="900" baseline="0" dirty="0" smtClean="0"/>
                        <a:t>년생  자녀 </a:t>
                      </a:r>
                      <a:r>
                        <a:rPr lang="en-US" altLang="ko-KR" sz="900" baseline="0" dirty="0" smtClean="0"/>
                        <a:t>1 + </a:t>
                      </a:r>
                      <a:r>
                        <a:rPr lang="ko-KR" altLang="en-US" sz="900" baseline="0" dirty="0" smtClean="0"/>
                        <a:t>양육자 </a:t>
                      </a:r>
                      <a:r>
                        <a:rPr lang="en-US" altLang="ko-KR" sz="900" baseline="0" dirty="0" smtClean="0"/>
                        <a:t>1 </a:t>
                      </a:r>
                    </a:p>
                    <a:p>
                      <a:pPr marL="171450" indent="-171450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baseline="0" dirty="0" smtClean="0"/>
                        <a:t>로렌츠의  </a:t>
                      </a:r>
                      <a:r>
                        <a:rPr lang="ko-KR" altLang="en-US" sz="900" baseline="0" dirty="0" err="1" smtClean="0"/>
                        <a:t>각인이론을</a:t>
                      </a:r>
                      <a:r>
                        <a:rPr lang="ko-KR" altLang="en-US" sz="900" baseline="0" dirty="0" smtClean="0"/>
                        <a:t>  바탕으로 구성한 활동이며</a:t>
                      </a:r>
                      <a:r>
                        <a:rPr lang="en-US" altLang="ko-KR" sz="900" baseline="0" dirty="0" smtClean="0"/>
                        <a:t>, </a:t>
                      </a:r>
                      <a:r>
                        <a:rPr lang="ko-KR" altLang="en-US" sz="900" baseline="0" dirty="0" smtClean="0"/>
                        <a:t>노래와 만들기</a:t>
                      </a:r>
                      <a:r>
                        <a:rPr lang="en-US" altLang="ko-KR" sz="900" baseline="0" dirty="0" smtClean="0"/>
                        <a:t>,</a:t>
                      </a:r>
                    </a:p>
                    <a:p>
                      <a:pPr marL="0" indent="0" latinLnBrk="1">
                        <a:lnSpc>
                          <a:spcPct val="15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ko-KR" altLang="en-US" sz="900" baseline="0" dirty="0" smtClean="0"/>
                        <a:t>     신체활동 등을 통해 가족 간의 신뢰가 가지는 힘을 이해하고 </a:t>
                      </a:r>
                      <a:endParaRPr lang="en-US" altLang="ko-KR" sz="900" baseline="0" dirty="0" smtClean="0"/>
                    </a:p>
                    <a:p>
                      <a:pPr marL="0" indent="0" latinLnBrk="1">
                        <a:lnSpc>
                          <a:spcPct val="15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ko-KR" altLang="en-US" sz="900" baseline="0" dirty="0" smtClean="0"/>
                        <a:t>    긍정의 관계를 이룰 수 있습니다 </a:t>
                      </a:r>
                      <a:endParaRPr lang="en-US" altLang="ko-KR" sz="900" baseline="0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53777335"/>
                  </a:ext>
                </a:extLst>
              </a:tr>
              <a:tr h="795135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200" dirty="0" smtClean="0">
                          <a:solidFill>
                            <a:srgbClr val="0069B8"/>
                          </a:solidFill>
                        </a:rPr>
                        <a:t>6</a:t>
                      </a:r>
                      <a:r>
                        <a:rPr lang="ko-KR" altLang="en-US" sz="1200" dirty="0" smtClean="0">
                          <a:solidFill>
                            <a:srgbClr val="0069B8"/>
                          </a:solidFill>
                        </a:rPr>
                        <a:t>세</a:t>
                      </a:r>
                      <a:r>
                        <a:rPr lang="en-US" altLang="ko-KR" sz="1200" baseline="0" dirty="0" smtClean="0">
                          <a:solidFill>
                            <a:srgbClr val="0069B8"/>
                          </a:solidFill>
                        </a:rPr>
                        <a:t> </a:t>
                      </a:r>
                      <a:r>
                        <a:rPr lang="en-US" altLang="ko-KR" sz="1200" dirty="0" smtClean="0">
                          <a:solidFill>
                            <a:srgbClr val="0069B8"/>
                          </a:solidFill>
                        </a:rPr>
                        <a:t>(2019</a:t>
                      </a:r>
                      <a:r>
                        <a:rPr lang="ko-KR" altLang="en-US" sz="1200" dirty="0" smtClean="0">
                          <a:solidFill>
                            <a:srgbClr val="0069B8"/>
                          </a:solidFill>
                        </a:rPr>
                        <a:t>년생</a:t>
                      </a:r>
                      <a:r>
                        <a:rPr lang="en-US" altLang="ko-KR" sz="1200" dirty="0" smtClean="0">
                          <a:solidFill>
                            <a:srgbClr val="0069B8"/>
                          </a:solidFill>
                        </a:rPr>
                        <a:t>)</a:t>
                      </a:r>
                    </a:p>
                    <a:p>
                      <a:pPr algn="l" latinLnBrk="1">
                        <a:lnSpc>
                          <a:spcPct val="100000"/>
                        </a:lnSpc>
                      </a:pPr>
                      <a:r>
                        <a:rPr lang="en-US" altLang="ko-KR" sz="1200" dirty="0" smtClean="0">
                          <a:solidFill>
                            <a:srgbClr val="0069B8"/>
                          </a:solidFill>
                        </a:rPr>
                        <a:t> </a:t>
                      </a:r>
                    </a:p>
                    <a:p>
                      <a:pPr algn="l" latinLnBrk="1">
                        <a:lnSpc>
                          <a:spcPct val="100000"/>
                        </a:lnSpc>
                      </a:pPr>
                      <a:r>
                        <a:rPr lang="ko-KR" altLang="en-US" sz="1200" dirty="0" smtClean="0">
                          <a:solidFill>
                            <a:srgbClr val="0069B8"/>
                          </a:solidFill>
                        </a:rPr>
                        <a:t>         여우와 두루미</a:t>
                      </a:r>
                      <a:endParaRPr lang="en-US" altLang="ko-KR" sz="1200" dirty="0" smtClean="0">
                        <a:solidFill>
                          <a:srgbClr val="0069B8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6858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900" baseline="0" dirty="0" smtClean="0"/>
                        <a:t>2019</a:t>
                      </a:r>
                      <a:r>
                        <a:rPr lang="ko-KR" altLang="en-US" sz="900" baseline="0" dirty="0" smtClean="0"/>
                        <a:t>년생  자녀 </a:t>
                      </a:r>
                      <a:r>
                        <a:rPr lang="en-US" altLang="ko-KR" sz="900" baseline="0" dirty="0" smtClean="0"/>
                        <a:t>1 + </a:t>
                      </a:r>
                      <a:r>
                        <a:rPr lang="ko-KR" altLang="en-US" sz="900" baseline="0" dirty="0" smtClean="0"/>
                        <a:t>양육자 </a:t>
                      </a:r>
                      <a:r>
                        <a:rPr lang="en-US" altLang="ko-KR" sz="900" baseline="0" dirty="0" smtClean="0"/>
                        <a:t>1 </a:t>
                      </a:r>
                    </a:p>
                    <a:p>
                      <a:pPr marL="0" marR="0" lvl="0" indent="0" algn="l" defTabSz="6858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ko-KR" altLang="en-US" sz="900" baseline="0" dirty="0" smtClean="0"/>
                        <a:t>     이야기와 감정 카드게임활동을 통해 이웃간에 서로 공감하는 자세의 </a:t>
                      </a:r>
                      <a:endParaRPr lang="en-US" altLang="ko-KR" sz="900" baseline="0" dirty="0" smtClean="0"/>
                    </a:p>
                    <a:p>
                      <a:pPr marL="0" marR="0" lvl="0" indent="0" algn="l" defTabSz="6858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900" baseline="0" dirty="0" smtClean="0"/>
                        <a:t>     </a:t>
                      </a:r>
                      <a:r>
                        <a:rPr lang="ko-KR" altLang="en-US" sz="900" baseline="0" dirty="0" smtClean="0"/>
                        <a:t>중요성을 이해해 봅니다</a:t>
                      </a:r>
                      <a:r>
                        <a:rPr lang="en-US" altLang="ko-KR" sz="900" baseline="0" dirty="0" smtClean="0"/>
                        <a:t>.  </a:t>
                      </a:r>
                      <a:r>
                        <a:rPr lang="ko-KR" altLang="en-US" sz="900" baseline="0" dirty="0" smtClean="0"/>
                        <a:t>백설기를 나누며 공감이 주는 따뜻함을 </a:t>
                      </a:r>
                      <a:r>
                        <a:rPr lang="ko-KR" altLang="en-US" sz="900" baseline="0" dirty="0" err="1" smtClean="0"/>
                        <a:t>다함께</a:t>
                      </a:r>
                      <a:r>
                        <a:rPr lang="ko-KR" altLang="en-US" sz="900" baseline="0" dirty="0" smtClean="0"/>
                        <a:t>  </a:t>
                      </a:r>
                      <a:endParaRPr lang="en-US" altLang="ko-KR" sz="900" baseline="0" dirty="0" smtClean="0"/>
                    </a:p>
                    <a:p>
                      <a:pPr marL="0" marR="0" lvl="0" indent="0" algn="l" defTabSz="6858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ko-KR" altLang="en-US" sz="900" baseline="0" dirty="0" smtClean="0"/>
                        <a:t>     느껴봅니다</a:t>
                      </a:r>
                      <a:endParaRPr lang="en-US" altLang="ko-KR" sz="900" baseline="0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1728783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47263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575</TotalTime>
  <Words>323</Words>
  <Application>Microsoft Office PowerPoint</Application>
  <PresentationFormat>A4 용지(210x297mm)</PresentationFormat>
  <Paragraphs>18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9" baseType="lpstr">
      <vt:lpstr>HY견고딕</vt:lpstr>
      <vt:lpstr>맑은 고딕</vt:lpstr>
      <vt:lpstr>Arial</vt:lpstr>
      <vt:lpstr>Arial Rounded MT Bold</vt:lpstr>
      <vt:lpstr>Calibri</vt:lpstr>
      <vt:lpstr>Calibri Light</vt:lpstr>
      <vt:lpstr>Wide Latin</vt:lpstr>
      <vt:lpstr>Office 테마</vt:lpstr>
      <vt:lpstr>   7월 부모자녀 체험활동 신청안내   진주시 육아종합지원센터에서는 영유아가정의 부모와 자녀가 서로에 대한 신뢰감을 가지고   긍정의 가족으로 발전해 나가도록 부모자녀 체험활동을 진행하고자 합니다.    많은 관심과  참여신청 바랍니다      * 교육일시 및 대상            7월 13일 (토) 10시30분~ 12시  (4세) 영아 8가족  (자녀1+ 양육자 1 )           7월 13일 (토) 13시30분~ 15시  (6세) 유아 8가족  (자녀1+ 양육자 1 )   * 교육장소 :  진주시 육아종합지원센터 3층 교육실   * 주최/주관 :   교육부/진주시 육아종합지원센터   * 교육비 : 무료   * 신청기간 :  2024년 7월 9일 (화) 13시부터 ~ 선착순 마감   * 신청방법 :  진주시통합예약시스템(https://www.jinju.go.kr/yeyak/08870/08882/08970.web )                          본인인증  ⇨  교육강좌 “육아종합지원센터” ⇨ 가정양육지원프로그램                   “교육명”   신청하기 ⇨ 확인 문자 자동 전송됨            (   수강자정보 란에  반드시 참석 자녀  성명과 자녀 생년월일, 자녀성별을 꼭 작성바랍니다)                      참석자녀외 참석이 불가합니다  ( 양육자1명 + 자녀1명 )                             * 교육 당일  등본 지참 (폰사진 가능.  자녀생년월일  확인용)    *  문  의 : 공통부모교육  담당자  ( 055-749-3624 )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Windows 사용자</dc:creator>
  <cp:lastModifiedBy>magic</cp:lastModifiedBy>
  <cp:revision>82</cp:revision>
  <cp:lastPrinted>2024-06-07T08:46:36Z</cp:lastPrinted>
  <dcterms:created xsi:type="dcterms:W3CDTF">2023-02-15T05:03:23Z</dcterms:created>
  <dcterms:modified xsi:type="dcterms:W3CDTF">2024-07-02T10:08:09Z</dcterms:modified>
</cp:coreProperties>
</file>