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sldIdLst>
    <p:sldId id="256" r:id="rId2"/>
    <p:sldId id="257" r:id="rId3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9B8"/>
    <a:srgbClr val="CC04AF"/>
    <a:srgbClr val="F7BE82"/>
    <a:srgbClr val="F7BB7C"/>
    <a:srgbClr val="F08411"/>
    <a:srgbClr val="B8D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1" d="100"/>
          <a:sy n="81" d="100"/>
        </p:scale>
        <p:origin x="3042" y="10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5" d="100"/>
          <a:sy n="75" d="100"/>
        </p:scale>
        <p:origin x="31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A239F0-0B18-4B39-85B4-C70C36418619}" type="datetimeFigureOut">
              <a:rPr lang="ko-KR" altLang="en-US" smtClean="0"/>
              <a:t>2025-04-16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19D40-5A6E-42E5-A406-AC0A3ECBCE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4931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2025-04-16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88550"/>
          </a:xfrm>
          <a:prstGeom prst="rect">
            <a:avLst/>
          </a:prstGeom>
        </p:spPr>
      </p:pic>
      <p:sp>
        <p:nvSpPr>
          <p:cNvPr id="9" name="직사각형 8"/>
          <p:cNvSpPr/>
          <p:nvPr userDrawn="1"/>
        </p:nvSpPr>
        <p:spPr>
          <a:xfrm>
            <a:off x="514350" y="678180"/>
            <a:ext cx="2426970" cy="1409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8137" y="512728"/>
            <a:ext cx="1477963" cy="595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413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2025-04-16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5427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2025-04-16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688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2025-04-16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588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2025-04-16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6471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2025-04-16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2470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2025-04-16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3098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2025-04-16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687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2025-04-16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1440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2025-04-16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941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2025-04-16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3490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DAAB5-1869-4EF5-8CEC-2ECE664CE5DF}" type="datetimeFigureOut">
              <a:rPr lang="ko-KR" altLang="en-US" smtClean="0"/>
              <a:t>2025-04-16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6193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inju.go.kr/yeyak/main.web)-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42938" y="-139596"/>
            <a:ext cx="150106" cy="300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4295" tIns="37148" rIns="74295" bIns="3714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463"/>
          </a:p>
        </p:txBody>
      </p:sp>
      <p:pic>
        <p:nvPicPr>
          <p:cNvPr id="14" name="_x336125376" descr="EMB00016e004689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18" b="21098"/>
          <a:stretch/>
        </p:blipFill>
        <p:spPr bwMode="auto">
          <a:xfrm>
            <a:off x="1744579" y="9036996"/>
            <a:ext cx="2976664" cy="40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642938" y="1261801"/>
            <a:ext cx="499578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63448" y="369200"/>
            <a:ext cx="6353110" cy="12049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2100" b="0" i="0" u="none" strike="noStrike" cap="none" normalizeH="0" baseline="0" dirty="0" smtClean="0">
                <a:ln>
                  <a:noFill/>
                </a:ln>
                <a:solidFill>
                  <a:srgbClr val="00CC00"/>
                </a:solidFill>
                <a:effectLst/>
                <a:latin typeface="Britannic Bold" panose="020B0903060703020204" pitchFamily="34" charset="0"/>
                <a:ea typeface="함초롬바탕" panose="02030604000101010101" pitchFamily="18" charset="-127"/>
              </a:rPr>
              <a:t>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2100" b="0" i="0" u="none" strike="noStrike" cap="none" normalizeH="0" baseline="0" dirty="0" smtClean="0">
              <a:ln>
                <a:noFill/>
              </a:ln>
              <a:solidFill>
                <a:srgbClr val="00CC00"/>
              </a:solidFill>
              <a:effectLst/>
              <a:latin typeface="Britannic Bold" panose="020B0903060703020204" pitchFamily="34" charset="0"/>
              <a:ea typeface="함초롬바탕" panose="02030604000101010101" pitchFamily="18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100" dirty="0" smtClean="0">
                <a:solidFill>
                  <a:srgbClr val="00CC00"/>
                </a:solidFill>
                <a:latin typeface="Britannic Bold" panose="020B0903060703020204" pitchFamily="34" charset="0"/>
                <a:ea typeface="함초롬바탕" panose="02030604000101010101" pitchFamily="18" charset="-127"/>
              </a:rPr>
              <a:t>  </a:t>
            </a:r>
            <a:r>
              <a:rPr kumimoji="0" lang="ko-KR" altLang="ko-KR" sz="2100" b="0" i="0" u="none" strike="noStrike" cap="none" normalizeH="0" baseline="0" dirty="0" smtClean="0">
                <a:ln>
                  <a:noFill/>
                </a:ln>
                <a:solidFill>
                  <a:srgbClr val="00CC00"/>
                </a:solidFill>
                <a:effectLst/>
                <a:latin typeface="Britannic Bold" panose="020B0903060703020204" pitchFamily="34" charset="0"/>
                <a:ea typeface="함초롬바탕" panose="02030604000101010101" pitchFamily="18" charset="-127"/>
              </a:rPr>
              <a:t>♣</a:t>
            </a:r>
            <a:r>
              <a:rPr kumimoji="0" lang="en-US" altLang="ko-KR" sz="2100" b="0" i="0" u="none" strike="noStrike" cap="none" normalizeH="0" baseline="0" dirty="0" smtClean="0">
                <a:ln>
                  <a:noFill/>
                </a:ln>
                <a:solidFill>
                  <a:srgbClr val="00CC00"/>
                </a:solidFill>
                <a:effectLst/>
                <a:latin typeface="Britannic Bold" panose="020B0903060703020204" pitchFamily="34" charset="0"/>
                <a:ea typeface="함초롬바탕" panose="02030604000101010101" pitchFamily="18" charset="-127"/>
              </a:rPr>
              <a:t> </a:t>
            </a:r>
            <a:r>
              <a:rPr kumimoji="0" lang="en-US" altLang="ko-K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ritannic Bold" panose="020B0903060703020204" pitchFamily="34" charset="0"/>
                <a:ea typeface="맑은 고딕" panose="020B0503020000020004" pitchFamily="50" charset="-127"/>
              </a:rPr>
              <a:t>5</a:t>
            </a:r>
            <a:r>
              <a:rPr kumimoji="0" lang="ko-KR" alt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ritannic Bold" panose="020B0903060703020204" pitchFamily="34" charset="0"/>
                <a:ea typeface="맑은 고딕" panose="020B0503020000020004" pitchFamily="50" charset="-127"/>
              </a:rPr>
              <a:t>월</a:t>
            </a:r>
            <a:r>
              <a:rPr kumimoji="0" lang="ko-KR" alt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ritannic Bold" panose="020B0903060703020204" pitchFamily="34" charset="0"/>
                <a:ea typeface="맑은 고딕" panose="020B0503020000020004" pitchFamily="50" charset="-127"/>
              </a:rPr>
              <a:t>  </a:t>
            </a:r>
            <a:r>
              <a:rPr kumimoji="0" lang="ko-KR" altLang="en-US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Britannic Bold" panose="020B0903060703020204" pitchFamily="34" charset="0"/>
                <a:ea typeface="맑은 고딕" panose="020B0503020000020004" pitchFamily="50" charset="-127"/>
              </a:rPr>
              <a:t>“공통부모교육”</a:t>
            </a:r>
            <a:r>
              <a:rPr kumimoji="0" lang="ko-KR" alt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ritannic Bold" panose="020B0903060703020204" pitchFamily="34" charset="0"/>
                <a:ea typeface="함초롬바탕" panose="02030604000101010101" pitchFamily="18" charset="-127"/>
              </a:rPr>
              <a:t> </a:t>
            </a:r>
            <a:r>
              <a:rPr kumimoji="0" lang="ko-KR" alt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신청</a:t>
            </a:r>
            <a:r>
              <a:rPr kumimoji="0" lang="ko-KR" altLang="en-US" sz="24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0" lang="ko-KR" alt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ritannic Bold" panose="020B0903060703020204" pitchFamily="34" charset="0"/>
                <a:ea typeface="맑은 고딕" panose="020B0503020000020004" pitchFamily="50" charset="-127"/>
              </a:rPr>
              <a:t>안내 </a:t>
            </a:r>
            <a:r>
              <a:rPr kumimoji="0" lang="ko-KR" altLang="en-US" sz="2100" b="0" i="0" u="none" strike="noStrike" cap="none" normalizeH="0" baseline="0" dirty="0" smtClean="0">
                <a:ln>
                  <a:noFill/>
                </a:ln>
                <a:solidFill>
                  <a:srgbClr val="00CC00"/>
                </a:solidFill>
                <a:effectLst/>
                <a:latin typeface="Britannic Bold" panose="020B0903060703020204" pitchFamily="34" charset="0"/>
                <a:ea typeface="함초롬바탕" panose="02030604000101010101" pitchFamily="18" charset="-127"/>
              </a:rPr>
              <a:t>♣</a:t>
            </a:r>
            <a:endParaRPr lang="en-US" altLang="ko-KR" sz="2100" dirty="0">
              <a:solidFill>
                <a:srgbClr val="00CC00"/>
              </a:solidFill>
              <a:latin typeface="Britannic Bold" panose="020B0903060703020204" pitchFamily="34" charset="0"/>
              <a:ea typeface="함초롬바탕" panose="02030604000101010101" pitchFamily="18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함초롬바탕" panose="02030604000101010101" pitchFamily="18" charset="-127"/>
              </a:rPr>
              <a:t>   </a:t>
            </a:r>
            <a:endParaRPr kumimoji="0" lang="en-US" altLang="ko-KR" sz="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5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함초롬바탕" panose="02030604000101010101" pitchFamily="18" charset="-127"/>
              </a:rPr>
              <a:t>  </a:t>
            </a:r>
            <a:r>
              <a:rPr kumimoji="0" lang="ko-KR" altLang="en-US" sz="11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진주시 육아종합지원센터에서는 영유아 자녀를 두신 양육자를 대상으로 </a:t>
            </a:r>
            <a:r>
              <a:rPr kumimoji="0" lang="ko-KR" altLang="en-US" sz="11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양육정보를</a:t>
            </a:r>
            <a:r>
              <a:rPr kumimoji="0" lang="ko-KR" altLang="en-US" sz="11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제공하고 부모역량강화를 지원하여 행복한 </a:t>
            </a:r>
            <a:r>
              <a:rPr kumimoji="0" lang="ko-KR" altLang="en-US" sz="11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육아실현에</a:t>
            </a:r>
            <a:r>
              <a:rPr kumimoji="0" lang="ko-KR" altLang="en-US" sz="11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기여하고자 </a:t>
            </a:r>
            <a:r>
              <a:rPr lang="ko-KR" altLang="en-US" sz="11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아래 각 주제별 </a:t>
            </a:r>
            <a:r>
              <a:rPr kumimoji="0" lang="ko-KR" altLang="en-US" sz="11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kumimoji="0" lang="ko-KR" altLang="en-US" sz="1100" i="0" u="none" strike="noStrike" cap="none" normalizeH="0" baseline="0" dirty="0" smtClean="0">
                <a:ln>
                  <a:noFill/>
                </a:ln>
                <a:solidFill>
                  <a:srgbClr val="CC04AF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‘</a:t>
            </a:r>
            <a:r>
              <a:rPr kumimoji="0" lang="ko-KR" altLang="en-US" sz="1100" i="0" u="none" strike="noStrike" cap="none" normalizeH="0" baseline="0" dirty="0" err="1" smtClean="0">
                <a:ln>
                  <a:noFill/>
                </a:ln>
                <a:solidFill>
                  <a:srgbClr val="CC04AF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부모교육’</a:t>
            </a:r>
            <a:r>
              <a:rPr kumimoji="0" lang="ko-KR" altLang="en-US" sz="11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을</a:t>
            </a:r>
            <a:r>
              <a:rPr kumimoji="0" lang="ko-KR" altLang="en-US" sz="11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 진행 합니다</a:t>
            </a:r>
            <a:r>
              <a:rPr kumimoji="0" lang="en-US" altLang="ko-KR" sz="11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r>
              <a:rPr kumimoji="0" lang="en-US" altLang="ko-KR" sz="11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kumimoji="0" lang="ko-KR" altLang="en-US" sz="11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많은 관심과 참여 바랍니다</a:t>
            </a:r>
            <a:r>
              <a:rPr kumimoji="0" lang="en-US" altLang="ko-KR" sz="11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</a:t>
            </a:r>
            <a:endParaRPr lang="en-US" altLang="ko-KR" sz="120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defTabSz="914400">
              <a:lnSpc>
                <a:spcPct val="150000"/>
              </a:lnSpc>
            </a:pPr>
            <a:r>
              <a:rPr lang="en-US" altLang="ko-KR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sz="1100" dirty="0" smtClean="0">
                <a:solidFill>
                  <a:srgbClr val="CC04A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+ </a:t>
            </a:r>
            <a:r>
              <a:rPr lang="ko-KR" altLang="en-US" sz="1100" dirty="0" smtClean="0">
                <a:solidFill>
                  <a:srgbClr val="CC04A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교육 일시  </a:t>
            </a:r>
            <a:r>
              <a:rPr lang="en-US" altLang="ko-KR" sz="1100" b="1" dirty="0" smtClean="0">
                <a:solidFill>
                  <a:srgbClr val="CC04A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:   1</a:t>
            </a:r>
            <a:r>
              <a:rPr lang="ko-KR" altLang="en-US" sz="1100" b="1" dirty="0" smtClean="0">
                <a:solidFill>
                  <a:srgbClr val="CC04A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차  </a:t>
            </a:r>
            <a:r>
              <a:rPr lang="en-US" altLang="ko-KR" sz="1100" b="1" dirty="0" smtClean="0">
                <a:solidFill>
                  <a:srgbClr val="CC04A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2025</a:t>
            </a:r>
            <a:r>
              <a:rPr lang="ko-KR" altLang="en-US" sz="1100" b="1" dirty="0" smtClean="0">
                <a:solidFill>
                  <a:srgbClr val="CC04A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년</a:t>
            </a:r>
            <a:r>
              <a:rPr lang="en-US" altLang="ko-KR" sz="1100" b="1" dirty="0" smtClean="0">
                <a:solidFill>
                  <a:srgbClr val="CC04A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5</a:t>
            </a:r>
            <a:r>
              <a:rPr lang="ko-KR" altLang="en-US" sz="1100" b="1" dirty="0" smtClean="0">
                <a:solidFill>
                  <a:srgbClr val="CC04A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월</a:t>
            </a:r>
            <a:r>
              <a:rPr lang="en-US" altLang="ko-KR" sz="1100" b="1" dirty="0" smtClean="0">
                <a:solidFill>
                  <a:srgbClr val="CC04A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9</a:t>
            </a:r>
            <a:r>
              <a:rPr lang="ko-KR" altLang="en-US" sz="1100" b="1" dirty="0" smtClean="0">
                <a:solidFill>
                  <a:srgbClr val="CC04A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일 </a:t>
            </a:r>
            <a:r>
              <a:rPr lang="en-US" altLang="ko-KR" sz="1100" b="1" dirty="0" smtClean="0">
                <a:solidFill>
                  <a:srgbClr val="CC04A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ko-KR" altLang="en-US" sz="1100" b="1" dirty="0" smtClean="0">
                <a:solidFill>
                  <a:srgbClr val="CC04A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금</a:t>
            </a:r>
            <a:r>
              <a:rPr lang="en-US" altLang="ko-KR" sz="1100" b="1" dirty="0" smtClean="0">
                <a:solidFill>
                  <a:srgbClr val="CC04A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 </a:t>
            </a:r>
            <a:r>
              <a:rPr lang="en-US" altLang="ko-KR" sz="1100" b="1" dirty="0">
                <a:solidFill>
                  <a:srgbClr val="CC04A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 16</a:t>
            </a:r>
            <a:r>
              <a:rPr lang="ko-KR" altLang="en-US" sz="1100" b="1" dirty="0">
                <a:solidFill>
                  <a:srgbClr val="CC04A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일</a:t>
            </a:r>
            <a:r>
              <a:rPr lang="en-US" altLang="ko-KR" sz="1100" b="1" dirty="0">
                <a:solidFill>
                  <a:srgbClr val="CC04A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ko-KR" altLang="en-US" sz="1100" b="1" dirty="0">
                <a:solidFill>
                  <a:srgbClr val="CC04A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금</a:t>
            </a:r>
            <a:r>
              <a:rPr lang="en-US" altLang="ko-KR" sz="1100" b="1" dirty="0">
                <a:solidFill>
                  <a:srgbClr val="CC04A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 , </a:t>
            </a:r>
            <a:r>
              <a:rPr lang="en-US" altLang="ko-KR" sz="1100" b="1" dirty="0" smtClean="0">
                <a:solidFill>
                  <a:srgbClr val="CC04A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23</a:t>
            </a:r>
            <a:r>
              <a:rPr lang="ko-KR" altLang="en-US" sz="1100" b="1" dirty="0">
                <a:solidFill>
                  <a:srgbClr val="CC04A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일</a:t>
            </a:r>
            <a:r>
              <a:rPr lang="en-US" altLang="ko-KR" sz="1100" b="1" dirty="0">
                <a:solidFill>
                  <a:srgbClr val="CC04A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ko-KR" altLang="en-US" sz="1100" b="1" dirty="0">
                <a:solidFill>
                  <a:srgbClr val="CC04A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금</a:t>
            </a:r>
            <a:r>
              <a:rPr lang="en-US" altLang="ko-KR" sz="1100" b="1" dirty="0">
                <a:solidFill>
                  <a:srgbClr val="CC04A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  10</a:t>
            </a:r>
            <a:r>
              <a:rPr lang="ko-KR" altLang="en-US" sz="1100" b="1" dirty="0">
                <a:solidFill>
                  <a:srgbClr val="CC04A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시 </a:t>
            </a:r>
            <a:r>
              <a:rPr lang="en-US" altLang="ko-KR" sz="1100" b="1" dirty="0">
                <a:solidFill>
                  <a:srgbClr val="CC04A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~ 12</a:t>
            </a:r>
            <a:r>
              <a:rPr lang="ko-KR" altLang="en-US" sz="1100" b="1" dirty="0" smtClean="0">
                <a:solidFill>
                  <a:srgbClr val="CC04A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시 </a:t>
            </a:r>
            <a:r>
              <a:rPr lang="en-US" altLang="ko-KR" sz="1100" b="1" dirty="0" smtClean="0">
                <a:solidFill>
                  <a:srgbClr val="CC04A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(3</a:t>
            </a:r>
            <a:r>
              <a:rPr lang="ko-KR" altLang="en-US" sz="1100" b="1" dirty="0" smtClean="0">
                <a:solidFill>
                  <a:srgbClr val="CC04A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회</a:t>
            </a:r>
            <a:r>
              <a:rPr lang="en-US" altLang="ko-KR" sz="1100" b="1" dirty="0" smtClean="0">
                <a:solidFill>
                  <a:srgbClr val="CC04A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</a:t>
            </a:r>
            <a:endParaRPr lang="en-US" altLang="ko-KR" sz="1100" b="1" dirty="0">
              <a:solidFill>
                <a:srgbClr val="CC04AF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defTabSz="914400">
              <a:lnSpc>
                <a:spcPct val="150000"/>
              </a:lnSpc>
            </a:pPr>
            <a:r>
              <a:rPr lang="en-US" altLang="ko-KR" sz="1100" b="1" dirty="0" smtClean="0">
                <a:solidFill>
                  <a:srgbClr val="CC04A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            </a:t>
            </a:r>
            <a:r>
              <a:rPr lang="en-US" altLang="ko-KR" sz="1100" b="1" dirty="0" smtClean="0">
                <a:solidFill>
                  <a:srgbClr val="0069B8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2</a:t>
            </a:r>
            <a:r>
              <a:rPr lang="ko-KR" altLang="en-US" sz="1100" b="1" dirty="0" smtClean="0">
                <a:solidFill>
                  <a:srgbClr val="0069B8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차   </a:t>
            </a:r>
            <a:r>
              <a:rPr lang="en-US" altLang="ko-KR" sz="1100" b="1" dirty="0">
                <a:solidFill>
                  <a:srgbClr val="0069B8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2025</a:t>
            </a:r>
            <a:r>
              <a:rPr lang="ko-KR" altLang="en-US" sz="1100" b="1" dirty="0">
                <a:solidFill>
                  <a:srgbClr val="0069B8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년</a:t>
            </a:r>
            <a:r>
              <a:rPr lang="en-US" altLang="ko-KR" sz="1100" b="1" dirty="0">
                <a:solidFill>
                  <a:srgbClr val="0069B8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5</a:t>
            </a:r>
            <a:r>
              <a:rPr lang="ko-KR" altLang="en-US" sz="1100" b="1" dirty="0">
                <a:solidFill>
                  <a:srgbClr val="0069B8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월</a:t>
            </a:r>
            <a:r>
              <a:rPr lang="en-US" altLang="ko-KR" sz="1100" b="1" dirty="0">
                <a:solidFill>
                  <a:srgbClr val="0069B8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sz="1100" b="1" dirty="0" smtClean="0">
                <a:solidFill>
                  <a:srgbClr val="0069B8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15</a:t>
            </a:r>
            <a:r>
              <a:rPr lang="ko-KR" altLang="en-US" sz="1100" b="1" dirty="0" smtClean="0">
                <a:solidFill>
                  <a:srgbClr val="0069B8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일 </a:t>
            </a:r>
            <a:r>
              <a:rPr lang="en-US" altLang="ko-KR" sz="1100" b="1" dirty="0" smtClean="0">
                <a:solidFill>
                  <a:srgbClr val="0069B8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ko-KR" altLang="en-US" sz="1100" b="1" dirty="0" smtClean="0">
                <a:solidFill>
                  <a:srgbClr val="0069B8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목</a:t>
            </a:r>
            <a:r>
              <a:rPr lang="en-US" altLang="ko-KR" sz="1100" b="1" dirty="0" smtClean="0">
                <a:solidFill>
                  <a:srgbClr val="0069B8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 ,</a:t>
            </a:r>
            <a:r>
              <a:rPr lang="en-US" altLang="ko-KR" sz="1100" b="1" dirty="0">
                <a:solidFill>
                  <a:srgbClr val="0069B8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sz="1100" b="1" dirty="0" smtClean="0">
                <a:solidFill>
                  <a:srgbClr val="0069B8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22</a:t>
            </a:r>
            <a:r>
              <a:rPr lang="ko-KR" altLang="en-US" sz="1100" b="1" dirty="0" smtClean="0">
                <a:solidFill>
                  <a:srgbClr val="0069B8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일</a:t>
            </a:r>
            <a:r>
              <a:rPr lang="en-US" altLang="ko-KR" sz="1100" b="1" dirty="0" smtClean="0">
                <a:solidFill>
                  <a:srgbClr val="0069B8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ko-KR" altLang="en-US" sz="1100" b="1" dirty="0">
                <a:solidFill>
                  <a:srgbClr val="0069B8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목</a:t>
            </a:r>
            <a:r>
              <a:rPr lang="en-US" altLang="ko-KR" sz="1100" b="1" dirty="0" smtClean="0">
                <a:solidFill>
                  <a:srgbClr val="0069B8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),</a:t>
            </a:r>
            <a:r>
              <a:rPr lang="en-US" altLang="ko-KR" sz="1100" b="1" dirty="0">
                <a:solidFill>
                  <a:srgbClr val="0069B8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sz="1100" b="1" dirty="0" smtClean="0">
                <a:solidFill>
                  <a:srgbClr val="0069B8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29</a:t>
            </a:r>
            <a:r>
              <a:rPr lang="ko-KR" altLang="en-US" sz="1100" b="1" dirty="0" smtClean="0">
                <a:solidFill>
                  <a:srgbClr val="0069B8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일 </a:t>
            </a:r>
            <a:r>
              <a:rPr lang="en-US" altLang="ko-KR" sz="1100" b="1" dirty="0">
                <a:solidFill>
                  <a:srgbClr val="0069B8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ko-KR" altLang="en-US" sz="1100" b="1" dirty="0">
                <a:solidFill>
                  <a:srgbClr val="0069B8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목</a:t>
            </a:r>
            <a:r>
              <a:rPr lang="en-US" altLang="ko-KR" sz="1100" b="1" dirty="0">
                <a:solidFill>
                  <a:srgbClr val="0069B8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 10</a:t>
            </a:r>
            <a:r>
              <a:rPr lang="ko-KR" altLang="en-US" sz="1100" b="1" dirty="0">
                <a:solidFill>
                  <a:srgbClr val="0069B8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시 </a:t>
            </a:r>
            <a:r>
              <a:rPr lang="en-US" altLang="ko-KR" sz="1100" b="1" dirty="0">
                <a:solidFill>
                  <a:srgbClr val="0069B8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~ 12</a:t>
            </a:r>
            <a:r>
              <a:rPr lang="ko-KR" altLang="en-US" sz="1100" b="1" dirty="0" smtClean="0">
                <a:solidFill>
                  <a:srgbClr val="0069B8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시</a:t>
            </a:r>
            <a:r>
              <a:rPr lang="en-US" altLang="ko-KR" sz="1100" b="1" dirty="0" smtClean="0">
                <a:solidFill>
                  <a:srgbClr val="0069B8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(3</a:t>
            </a:r>
            <a:r>
              <a:rPr lang="ko-KR" altLang="en-US" sz="1100" b="1" dirty="0" smtClean="0">
                <a:solidFill>
                  <a:srgbClr val="0069B8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회</a:t>
            </a:r>
            <a:r>
              <a:rPr lang="en-US" altLang="ko-KR" sz="1100" b="1" dirty="0" smtClean="0">
                <a:solidFill>
                  <a:srgbClr val="0069B8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</a:t>
            </a:r>
          </a:p>
          <a:p>
            <a:pPr lvl="0" defTabSz="914400">
              <a:lnSpc>
                <a:spcPct val="150000"/>
              </a:lnSpc>
            </a:pPr>
            <a:r>
              <a:rPr lang="en-US" altLang="ko-KR" sz="11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+ </a:t>
            </a:r>
            <a:r>
              <a:rPr lang="ko-KR" altLang="en-US" sz="11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교육 장소  </a:t>
            </a:r>
            <a:r>
              <a:rPr lang="en-US" altLang="ko-KR" sz="11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:   </a:t>
            </a:r>
            <a:r>
              <a:rPr lang="ko-KR" altLang="en-US" sz="11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육아종합지원센터 </a:t>
            </a:r>
            <a:r>
              <a:rPr lang="en-US" altLang="ko-KR" sz="11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3</a:t>
            </a:r>
            <a:r>
              <a:rPr lang="ko-KR" altLang="en-US" sz="11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층 </a:t>
            </a:r>
            <a:r>
              <a:rPr lang="ko-KR" altLang="en-US" sz="1100" dirty="0" err="1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교육실</a:t>
            </a:r>
            <a:r>
              <a:rPr lang="en-US" altLang="ko-KR" sz="11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ko-KR" altLang="en-US" sz="1100" dirty="0" err="1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하대동</a:t>
            </a:r>
            <a:r>
              <a:rPr lang="en-US" altLang="ko-KR" sz="11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/</a:t>
            </a:r>
            <a:r>
              <a:rPr lang="ko-KR" altLang="en-US" sz="1100" dirty="0" err="1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은하수동산</a:t>
            </a:r>
            <a:r>
              <a:rPr lang="en-US" altLang="ko-KR" sz="11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1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sz="11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+ </a:t>
            </a:r>
            <a:r>
              <a:rPr lang="ko-KR" altLang="en-US" sz="11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교육 대상</a:t>
            </a:r>
            <a:r>
              <a:rPr lang="en-US" altLang="ko-KR" sz="11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:  </a:t>
            </a:r>
            <a:r>
              <a:rPr lang="ko-KR" altLang="en-US" sz="11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진주시 거주 영유아 자녀를 둔 양육자  </a:t>
            </a:r>
            <a:endParaRPr lang="en-US" altLang="ko-KR" sz="110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>
              <a:lnSpc>
                <a:spcPct val="150000"/>
              </a:lnSpc>
            </a:pPr>
            <a:r>
              <a:rPr lang="en-US" altLang="ko-KR" sz="11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sz="1100" b="1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+ </a:t>
            </a:r>
            <a:r>
              <a:rPr lang="ko-KR" altLang="en-US" sz="1100" b="1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신청 기간  </a:t>
            </a:r>
            <a:r>
              <a:rPr lang="en-US" altLang="ko-KR" sz="1100" b="1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:    </a:t>
            </a:r>
            <a:r>
              <a:rPr lang="en-US" altLang="ko-KR" sz="1100" b="1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5</a:t>
            </a:r>
            <a:r>
              <a:rPr lang="ko-KR" altLang="en-US" sz="1100" b="1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월  </a:t>
            </a:r>
            <a:r>
              <a:rPr lang="en-US" altLang="ko-KR" sz="1100" b="1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1</a:t>
            </a:r>
            <a:r>
              <a:rPr lang="ko-KR" altLang="en-US" sz="1100" b="1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일 </a:t>
            </a:r>
            <a:r>
              <a:rPr lang="en-US" altLang="ko-KR" sz="1100" b="1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ko-KR" altLang="en-US" sz="1100" b="1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목</a:t>
            </a:r>
            <a:r>
              <a:rPr lang="en-US" altLang="ko-KR" sz="1100" b="1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 10</a:t>
            </a:r>
            <a:r>
              <a:rPr lang="ko-KR" altLang="en-US" sz="1100" b="1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시</a:t>
            </a:r>
            <a:r>
              <a:rPr lang="en-US" altLang="ko-KR" sz="1100" b="1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sz="1100" b="1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~ </a:t>
            </a:r>
            <a:r>
              <a:rPr lang="ko-KR" altLang="en-US" sz="1100" b="1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선착순 </a:t>
            </a:r>
            <a:r>
              <a:rPr lang="ko-KR" altLang="en-US" sz="1100" b="1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마감시까지</a:t>
            </a:r>
            <a:r>
              <a:rPr lang="ko-KR" altLang="en-US" sz="1100" b="1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sz="1100" b="1" dirty="0" smtClean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(1</a:t>
            </a:r>
            <a:r>
              <a:rPr lang="ko-KR" altLang="en-US" sz="1100" b="1" dirty="0" smtClean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차</a:t>
            </a:r>
            <a:r>
              <a:rPr lang="en-US" altLang="ko-KR" sz="1100" b="1" dirty="0" smtClean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 2</a:t>
            </a:r>
            <a:r>
              <a:rPr lang="ko-KR" altLang="en-US" sz="1100" b="1" dirty="0" smtClean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차 각각 신청</a:t>
            </a:r>
            <a:r>
              <a:rPr lang="en-US" altLang="ko-KR" sz="1100" b="1" dirty="0" smtClean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</a:t>
            </a:r>
          </a:p>
          <a:p>
            <a:pPr lvl="0" defTabSz="914400">
              <a:lnSpc>
                <a:spcPct val="150000"/>
              </a:lnSpc>
            </a:pPr>
            <a:r>
              <a:rPr lang="en-US" altLang="ko-KR" sz="11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+ </a:t>
            </a:r>
            <a:r>
              <a:rPr lang="ko-KR" altLang="en-US" sz="1100" dirty="0" err="1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주죄</a:t>
            </a:r>
            <a:r>
              <a:rPr lang="en-US" altLang="ko-KR" sz="11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/</a:t>
            </a:r>
            <a:r>
              <a:rPr lang="ko-KR" altLang="en-US" sz="11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주관 </a:t>
            </a:r>
            <a:r>
              <a:rPr lang="en-US" altLang="ko-KR" sz="11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:  </a:t>
            </a:r>
            <a:r>
              <a:rPr lang="ko-KR" altLang="en-US" sz="11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교육부</a:t>
            </a:r>
            <a:r>
              <a:rPr lang="en-US" altLang="ko-KR" sz="11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/ </a:t>
            </a:r>
            <a:r>
              <a:rPr lang="ko-KR" altLang="en-US" sz="11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진주시 육아종합지원센터 </a:t>
            </a:r>
            <a:endParaRPr lang="en-US" altLang="ko-KR" sz="110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>
              <a:lnSpc>
                <a:spcPct val="150000"/>
              </a:lnSpc>
            </a:pPr>
            <a:r>
              <a:rPr lang="en-US" altLang="ko-KR" sz="11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+ </a:t>
            </a:r>
            <a:r>
              <a:rPr lang="ko-KR" altLang="en-US" sz="11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신청 방법  </a:t>
            </a:r>
            <a:r>
              <a:rPr lang="en-US" altLang="ko-KR" sz="11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:  </a:t>
            </a:r>
            <a:r>
              <a:rPr lang="ko-KR" altLang="en-US" sz="11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진주시 통합예약시스템</a:t>
            </a:r>
            <a:r>
              <a:rPr lang="en-US" altLang="ko-KR" sz="11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en-US" altLang="ko-KR" sz="11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hlinkClick r:id="rId3"/>
              </a:rPr>
              <a:t>https://www.jinju.go.kr/yeyak/main.web)-</a:t>
            </a:r>
            <a:r>
              <a:rPr lang="en-US" altLang="ko-KR" sz="11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sz="11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본인인증</a:t>
            </a:r>
            <a:endParaRPr lang="en-US" altLang="ko-KR" sz="110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>
              <a:lnSpc>
                <a:spcPct val="150000"/>
              </a:lnSpc>
            </a:pPr>
            <a:r>
              <a:rPr lang="en-US" altLang="ko-KR" sz="11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sz="11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          -</a:t>
            </a:r>
            <a:r>
              <a:rPr lang="ko-KR" altLang="en-US" sz="110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교육강좌</a:t>
            </a:r>
            <a:r>
              <a:rPr lang="en-US" altLang="ko-KR" sz="11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-</a:t>
            </a:r>
            <a:r>
              <a:rPr lang="ko-KR" altLang="en-US" sz="11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육아종합지원센터</a:t>
            </a:r>
            <a:r>
              <a:rPr lang="en-US" altLang="ko-KR" sz="11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- </a:t>
            </a:r>
            <a:r>
              <a:rPr lang="ko-KR" altLang="en-US" sz="11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가정양육지원</a:t>
            </a:r>
            <a:r>
              <a:rPr lang="en-US" altLang="ko-KR" sz="11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-</a:t>
            </a:r>
            <a:r>
              <a:rPr lang="ko-KR" altLang="en-US" sz="11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공통부모교육 </a:t>
            </a:r>
            <a:r>
              <a:rPr lang="en-US" altLang="ko-KR" sz="11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-</a:t>
            </a:r>
            <a:r>
              <a:rPr lang="ko-KR" altLang="en-US" sz="11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sz="110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교육명</a:t>
            </a:r>
            <a:r>
              <a:rPr lang="en-US" altLang="ko-KR" sz="11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- </a:t>
            </a:r>
            <a:r>
              <a:rPr lang="ko-KR" altLang="en-US" sz="11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예약신청 </a:t>
            </a:r>
            <a:endParaRPr lang="en-US" altLang="ko-KR" sz="110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>
              <a:lnSpc>
                <a:spcPct val="150000"/>
              </a:lnSpc>
            </a:pPr>
            <a:r>
              <a:rPr lang="en-US" altLang="ko-KR" sz="11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           </a:t>
            </a:r>
            <a:r>
              <a:rPr lang="en-US" altLang="ko-KR" sz="1100" b="1" dirty="0" smtClean="0">
                <a:solidFill>
                  <a:srgbClr val="CC04A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1</a:t>
            </a:r>
            <a:r>
              <a:rPr lang="ko-KR" altLang="en-US" sz="1100" b="1" dirty="0" smtClean="0">
                <a:solidFill>
                  <a:srgbClr val="CC04A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차 신청으로 </a:t>
            </a:r>
            <a:r>
              <a:rPr lang="en-US" altLang="ko-KR" sz="1100" b="1" dirty="0" smtClean="0">
                <a:solidFill>
                  <a:srgbClr val="CC04A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3</a:t>
            </a:r>
            <a:r>
              <a:rPr lang="ko-KR" altLang="en-US" sz="1100" b="1" dirty="0" smtClean="0">
                <a:solidFill>
                  <a:srgbClr val="CC04A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일 참석</a:t>
            </a:r>
            <a:r>
              <a:rPr lang="en-US" altLang="ko-KR" sz="1100" b="1" dirty="0" smtClean="0">
                <a:solidFill>
                  <a:srgbClr val="0069B8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  2</a:t>
            </a:r>
            <a:r>
              <a:rPr lang="ko-KR" altLang="en-US" sz="1100" b="1" dirty="0" err="1" smtClean="0">
                <a:solidFill>
                  <a:srgbClr val="0069B8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차신청으로</a:t>
            </a:r>
            <a:r>
              <a:rPr lang="ko-KR" altLang="en-US" sz="1100" b="1" dirty="0" smtClean="0">
                <a:solidFill>
                  <a:srgbClr val="0069B8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sz="1100" b="1" dirty="0" smtClean="0">
                <a:solidFill>
                  <a:srgbClr val="0069B8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3</a:t>
            </a:r>
            <a:r>
              <a:rPr lang="ko-KR" altLang="en-US" sz="1100" b="1" dirty="0" smtClean="0">
                <a:solidFill>
                  <a:srgbClr val="0069B8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일 참석</a:t>
            </a:r>
            <a:r>
              <a:rPr lang="en-US" altLang="ko-KR" sz="1100" b="1" dirty="0" smtClean="0">
                <a:solidFill>
                  <a:srgbClr val="0069B8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sz="1100" dirty="0" smtClean="0">
                <a:latin typeface="함초롬바탕" panose="02030604000101010101" pitchFamily="18" charset="-127"/>
                <a:ea typeface="함초롬바탕" panose="02030604000101010101" pitchFamily="18" charset="-127"/>
              </a:rPr>
              <a:t>하시기</a:t>
            </a:r>
            <a:r>
              <a:rPr lang="ko-KR" altLang="en-US" sz="1100" dirty="0" smtClean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sz="11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바랍니다</a:t>
            </a:r>
            <a:r>
              <a:rPr lang="en-US" altLang="ko-KR" sz="11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</a:p>
          <a:p>
            <a:pPr defTabSz="914400">
              <a:lnSpc>
                <a:spcPct val="150000"/>
              </a:lnSpc>
            </a:pPr>
            <a:r>
              <a:rPr lang="en-US" altLang="ko-KR" sz="11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sz="11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          </a:t>
            </a:r>
            <a:r>
              <a:rPr lang="ko-KR" altLang="en-US" sz="1100" b="1" dirty="0">
                <a:solidFill>
                  <a:srgbClr val="7030A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가능한 </a:t>
            </a:r>
            <a:r>
              <a:rPr lang="ko-KR" altLang="en-US" sz="1100" b="1" dirty="0" smtClean="0">
                <a:solidFill>
                  <a:srgbClr val="7030A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결석 하지 않도록 신중한 신청 부탁드립니다</a:t>
            </a:r>
            <a:r>
              <a:rPr lang="en-US" altLang="ko-KR" sz="11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</a:t>
            </a:r>
            <a:r>
              <a:rPr lang="ko-KR" altLang="en-US" sz="11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</a:t>
            </a:r>
            <a:endParaRPr lang="en-US" altLang="ko-KR" sz="110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>
              <a:lnSpc>
                <a:spcPct val="150000"/>
              </a:lnSpc>
            </a:pPr>
            <a:r>
              <a:rPr lang="en-US" altLang="ko-KR" sz="1100" b="1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sz="1100" b="1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sz="1200" b="1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+ </a:t>
            </a:r>
            <a:r>
              <a:rPr lang="ko-KR" altLang="en-US" sz="1200" b="1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교육일정 및 주제  </a:t>
            </a:r>
            <a:r>
              <a:rPr lang="en-US" altLang="ko-KR" sz="1000" b="1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 </a:t>
            </a:r>
            <a:r>
              <a:rPr lang="ko-KR" altLang="en-US" sz="1000" b="1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주제별 자세한 내용은 첨부파일참조 </a:t>
            </a:r>
            <a:r>
              <a:rPr lang="en-US" altLang="ko-KR" sz="1000" b="1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</a:t>
            </a:r>
          </a:p>
          <a:p>
            <a:pPr defTabSz="914400">
              <a:lnSpc>
                <a:spcPct val="150000"/>
              </a:lnSpc>
            </a:pPr>
            <a:r>
              <a:rPr lang="en-US" altLang="ko-KR" sz="1200" b="1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sz="1200" b="1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</a:t>
            </a:r>
            <a:endParaRPr lang="en-US" altLang="ko-KR" sz="1200" b="1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kumimoji="0" lang="en-US" altLang="ko-KR" sz="11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lang="en-US" altLang="ko-KR" sz="1100" b="1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kumimoji="0" lang="en-US" altLang="ko-KR" sz="11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lang="en-US" altLang="ko-KR" sz="1100" b="1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atinLnBrk="1"/>
            <a:endParaRPr lang="en-US" altLang="ko-KR" sz="1100" b="1" dirty="0" smtClean="0"/>
          </a:p>
          <a:p>
            <a:pPr latinLnBrk="1"/>
            <a:endParaRPr lang="en-US" altLang="ko-KR" sz="1100" b="1" dirty="0" smtClean="0"/>
          </a:p>
          <a:p>
            <a:pPr latinLnBrk="1"/>
            <a:endParaRPr lang="en-US" altLang="ko-KR" sz="1100" b="1" dirty="0"/>
          </a:p>
          <a:p>
            <a:pPr latinLnBrk="1"/>
            <a:endParaRPr lang="en-US" altLang="ko-KR" sz="1100" b="1" dirty="0" smtClean="0"/>
          </a:p>
          <a:p>
            <a:pPr latinLnBrk="1"/>
            <a:endParaRPr lang="en-US" altLang="ko-KR" sz="1100" b="1" dirty="0" smtClean="0"/>
          </a:p>
          <a:p>
            <a:pPr latinLnBrk="1"/>
            <a:endParaRPr lang="en-US" altLang="ko-KR" sz="1100" b="1" dirty="0" smtClean="0"/>
          </a:p>
          <a:p>
            <a:pPr latinLnBrk="1"/>
            <a:r>
              <a:rPr lang="ko-KR" altLang="en-US" sz="1100" b="1" dirty="0" smtClean="0"/>
              <a:t> </a:t>
            </a:r>
            <a:r>
              <a:rPr lang="en-US" altLang="ko-KR" sz="1100" b="1" dirty="0" smtClean="0"/>
              <a:t>+ </a:t>
            </a:r>
            <a:r>
              <a:rPr lang="ko-KR" altLang="en-US" sz="1100" b="1" dirty="0" err="1" smtClean="0"/>
              <a:t>신청시</a:t>
            </a:r>
            <a:r>
              <a:rPr lang="ko-KR" altLang="en-US" sz="1100" b="1" dirty="0" smtClean="0"/>
              <a:t> </a:t>
            </a:r>
            <a:r>
              <a:rPr lang="ko-KR" altLang="en-US" sz="1100" b="1" dirty="0"/>
              <a:t>유의사항 </a:t>
            </a:r>
            <a:endParaRPr lang="en-US" altLang="ko-KR" sz="1100" b="1" dirty="0"/>
          </a:p>
          <a:p>
            <a:pPr latinLnBrk="1"/>
            <a:r>
              <a:rPr lang="en-US" altLang="ko-KR" sz="1100" b="1" dirty="0" smtClean="0"/>
              <a:t>-  </a:t>
            </a:r>
            <a:r>
              <a:rPr lang="ko-KR" altLang="en-US" sz="1000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교육 참석이 어려운 경우 최소 하루 전까지 미리 </a:t>
            </a:r>
            <a:r>
              <a:rPr lang="ko-KR" altLang="en-US" sz="1000" dirty="0" err="1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연락주시기</a:t>
            </a:r>
            <a:r>
              <a:rPr lang="ko-KR" altLang="en-US" sz="1000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바랍니다</a:t>
            </a:r>
            <a:endParaRPr lang="ko-KR" altLang="en-US" sz="1000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latinLnBrk="1">
              <a:lnSpc>
                <a:spcPct val="150000"/>
              </a:lnSpc>
            </a:pPr>
            <a:r>
              <a:rPr lang="en-US" altLang="ko-KR" sz="1000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</a:t>
            </a:r>
            <a:r>
              <a:rPr lang="ko-KR" altLang="en-US" sz="1000" dirty="0" smtClean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연락없이 교육 당일 불참 시 다른 교육 수강 신청에 제한이 있을 수 있습니다</a:t>
            </a:r>
            <a:r>
              <a:rPr lang="en-US" altLang="ko-KR" sz="1000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 </a:t>
            </a:r>
            <a:endParaRPr lang="ko-KR" altLang="en-US" sz="1000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marL="171450" indent="-171450" latinLnBrk="1">
              <a:lnSpc>
                <a:spcPct val="150000"/>
              </a:lnSpc>
              <a:buFontTx/>
              <a:buChar char="-"/>
            </a:pPr>
            <a:r>
              <a:rPr lang="ko-KR" altLang="en-US" sz="1000" b="1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취소는 </a:t>
            </a:r>
            <a:r>
              <a:rPr lang="ko-KR" altLang="en-US" sz="10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필히 유선전화 연락 </a:t>
            </a:r>
            <a:r>
              <a:rPr lang="en-US" altLang="ko-KR" sz="1000" b="1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749-3624  </a:t>
            </a:r>
            <a:r>
              <a:rPr lang="ko-KR" altLang="en-US" sz="1000" b="1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부탁드립니다</a:t>
            </a:r>
            <a:r>
              <a:rPr lang="en-US" altLang="ko-KR" sz="1000" b="1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</a:p>
          <a:p>
            <a:pPr marL="171450" indent="-171450" latinLnBrk="1">
              <a:lnSpc>
                <a:spcPct val="150000"/>
              </a:lnSpc>
              <a:buFontTx/>
              <a:buChar char="-"/>
            </a:pPr>
            <a:r>
              <a:rPr lang="ko-KR" altLang="en-US" sz="1000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가벼운 감기일 경우 감염 예방을 위해 </a:t>
            </a:r>
            <a:r>
              <a:rPr lang="ko-KR" altLang="en-US" sz="1000" dirty="0" smtClean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마스크 착용 후 </a:t>
            </a:r>
            <a:r>
              <a:rPr lang="ko-KR" altLang="en-US" sz="1000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입실하여 주시기 바랍니다</a:t>
            </a:r>
            <a:endParaRPr lang="ko-KR" altLang="en-US" sz="1000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marL="171450" indent="-171450" latinLnBrk="1">
              <a:lnSpc>
                <a:spcPct val="150000"/>
              </a:lnSpc>
              <a:buFontTx/>
              <a:buChar char="-"/>
            </a:pPr>
            <a:r>
              <a:rPr lang="ko-KR" altLang="en-US" sz="1000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원활한 </a:t>
            </a:r>
            <a:r>
              <a:rPr lang="ko-KR" altLang="en-US" sz="1000" dirty="0" err="1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교육진행을</a:t>
            </a:r>
            <a:r>
              <a:rPr lang="ko-KR" altLang="en-US" sz="1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위하여 </a:t>
            </a:r>
            <a:r>
              <a:rPr lang="ko-KR" altLang="en-US" sz="1000" dirty="0" err="1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교육시작</a:t>
            </a:r>
            <a:r>
              <a:rPr lang="ko-KR" altLang="en-US" sz="1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en-US" altLang="ko-KR" sz="1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5</a:t>
            </a:r>
            <a:r>
              <a:rPr lang="ko-KR" altLang="en-US" sz="1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분전까지는 꼭 입실</a:t>
            </a:r>
            <a:r>
              <a:rPr lang="en-US" altLang="ko-KR" sz="1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r>
              <a:rPr lang="ko-KR" altLang="en-US" sz="1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착석 바랍니다 </a:t>
            </a:r>
            <a:r>
              <a:rPr lang="en-US" altLang="ko-KR" sz="1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</a:t>
            </a:r>
            <a:r>
              <a:rPr lang="ko-KR" altLang="en-US" sz="1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교육은 </a:t>
            </a:r>
            <a:r>
              <a:rPr lang="ko-KR" altLang="en-US" sz="1000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정시에 바로 </a:t>
            </a:r>
            <a:r>
              <a:rPr lang="ko-KR" altLang="en-US" sz="1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시작합니다</a:t>
            </a:r>
            <a:r>
              <a:rPr lang="en-US" altLang="ko-KR" sz="1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r>
              <a:rPr lang="en-US" altLang="ko-KR" sz="1000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</a:t>
            </a:r>
          </a:p>
          <a:p>
            <a:pPr marL="171450" indent="-171450" latinLnBrk="1">
              <a:lnSpc>
                <a:spcPct val="150000"/>
              </a:lnSpc>
              <a:buFontTx/>
              <a:buChar char="-"/>
            </a:pPr>
            <a:r>
              <a:rPr lang="ko-KR" altLang="en-US" sz="1000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커피와 </a:t>
            </a:r>
            <a:r>
              <a:rPr lang="ko-KR" altLang="en-US" sz="1000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차는 제공하오니 </a:t>
            </a:r>
            <a:r>
              <a:rPr lang="ko-KR" altLang="en-US" sz="1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필요시 </a:t>
            </a:r>
            <a:r>
              <a:rPr lang="ko-KR" altLang="en-US" sz="1000" b="1" dirty="0" err="1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개인컵</a:t>
            </a:r>
            <a:r>
              <a:rPr lang="en-US" altLang="ko-KR" sz="10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</a:t>
            </a:r>
            <a:r>
              <a:rPr lang="ko-KR" altLang="en-US" sz="10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텀블러</a:t>
            </a:r>
            <a:r>
              <a:rPr lang="en-US" altLang="ko-KR" sz="10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</a:t>
            </a:r>
            <a:r>
              <a:rPr lang="ko-KR" altLang="en-US" sz="10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는 지참 </a:t>
            </a:r>
            <a:r>
              <a:rPr lang="ko-KR" altLang="en-US" sz="1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하여 주시기 </a:t>
            </a:r>
            <a:r>
              <a:rPr lang="ko-KR" altLang="en-US" sz="1000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바랍니다</a:t>
            </a:r>
            <a:endParaRPr lang="en-US" altLang="ko-KR" sz="1100" b="1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latinLnBrk="1">
              <a:lnSpc>
                <a:spcPct val="150000"/>
              </a:lnSpc>
            </a:pPr>
            <a:r>
              <a:rPr lang="ko-KR" altLang="en-US" sz="1100" b="1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♥ </a:t>
            </a:r>
            <a:r>
              <a:rPr lang="ko-KR" altLang="en-US" sz="11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문 의 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: </a:t>
            </a:r>
            <a:r>
              <a:rPr lang="ko-KR" altLang="en-US" sz="11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공통부모교육 담당자 </a:t>
            </a:r>
            <a:r>
              <a:rPr lang="ko-KR" altLang="en-US" sz="1100" b="1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☎ </a:t>
            </a:r>
            <a:r>
              <a:rPr lang="en-US" altLang="ko-KR" sz="1100" b="1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055-749-3624</a:t>
            </a:r>
            <a:endParaRPr lang="ko-KR" altLang="en-US" sz="1100" b="1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lvl="0" defTabSz="914400">
              <a:lnSpc>
                <a:spcPct val="150000"/>
              </a:lnSpc>
            </a:pPr>
            <a:r>
              <a:rPr lang="en-US" altLang="ko-KR" sz="1100" b="1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</a:t>
            </a:r>
          </a:p>
          <a:p>
            <a:pPr lvl="0" defTabSz="914400"/>
            <a:endParaRPr lang="en-US" altLang="ko-KR" sz="1100" b="1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lang="en-US" altLang="ko-KR" sz="1100" b="1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lang="en-US" altLang="ko-KR" sz="1100" b="1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lang="en-US" altLang="ko-KR" sz="1100" b="1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lang="en-US" altLang="ko-KR" sz="1100" b="1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lang="en-US" altLang="ko-KR" sz="1100" b="1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lang="en-US" altLang="ko-KR" sz="1100" b="1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lang="en-US" altLang="ko-KR" sz="1100" b="1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lang="en-US" altLang="ko-KR" sz="1100" b="1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lang="en-US" altLang="ko-KR" sz="1100" b="1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lang="en-US" altLang="ko-KR" sz="1100" b="1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lang="en-US" altLang="ko-KR" sz="1100" b="1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lang="en-US" altLang="ko-KR" sz="1100" b="1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lang="en-US" altLang="ko-KR" sz="1100" b="1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lang="en-US" altLang="ko-KR" sz="1100" b="1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lang="en-US" altLang="ko-KR" sz="1100" b="1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lang="en-US" altLang="ko-KR" sz="1100" b="1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lang="en-US" altLang="ko-KR" sz="1100" b="1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1731574"/>
              </p:ext>
            </p:extLst>
          </p:nvPr>
        </p:nvGraphicFramePr>
        <p:xfrm>
          <a:off x="559020" y="5293606"/>
          <a:ext cx="5761966" cy="1694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526">
                  <a:extLst>
                    <a:ext uri="{9D8B030D-6E8A-4147-A177-3AD203B41FA5}">
                      <a16:colId xmlns:a16="http://schemas.microsoft.com/office/drawing/2014/main" val="3609058274"/>
                    </a:ext>
                  </a:extLst>
                </a:gridCol>
                <a:gridCol w="4508626">
                  <a:extLst>
                    <a:ext uri="{9D8B030D-6E8A-4147-A177-3AD203B41FA5}">
                      <a16:colId xmlns:a16="http://schemas.microsoft.com/office/drawing/2014/main" val="2732420719"/>
                    </a:ext>
                  </a:extLst>
                </a:gridCol>
                <a:gridCol w="814814">
                  <a:extLst>
                    <a:ext uri="{9D8B030D-6E8A-4147-A177-3AD203B41FA5}">
                      <a16:colId xmlns:a16="http://schemas.microsoft.com/office/drawing/2014/main" val="574861659"/>
                    </a:ext>
                  </a:extLst>
                </a:gridCol>
              </a:tblGrid>
              <a:tr h="2337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차시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교육 일정 및 주제  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/>
                        <a:t>교육정원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936779"/>
                  </a:ext>
                </a:extLst>
              </a:tr>
              <a:tr h="730516">
                <a:tc>
                  <a:txBody>
                    <a:bodyPr/>
                    <a:lstStyle/>
                    <a:p>
                      <a:pPr latinLnBrk="1"/>
                      <a:endParaRPr lang="en-US" altLang="ko-KR" sz="11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fld id="{FB05364B-C900-4AFC-8AB8-767EDCF445C6}" type="slidenum">
                        <a:rPr lang="en-US" altLang="ko-KR" sz="1100" b="1" smtClean="0">
                          <a:solidFill>
                            <a:schemeClr val="tx1"/>
                          </a:solidFill>
                        </a:rPr>
                        <a:t>1</a:t>
                      </a:fld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</a:rPr>
                        <a:t>차</a:t>
                      </a:r>
                      <a:endParaRPr lang="en-US" altLang="ko-KR" sz="11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</a:rPr>
                        <a:t>   </a:t>
                      </a:r>
                      <a:r>
                        <a:rPr lang="en-US" altLang="ko-KR" sz="1100" b="1" dirty="0" smtClean="0">
                          <a:solidFill>
                            <a:srgbClr val="CC04AF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5</a:t>
                      </a:r>
                      <a:r>
                        <a:rPr lang="ko-KR" altLang="en-US" sz="1100" b="1" dirty="0" smtClean="0">
                          <a:solidFill>
                            <a:srgbClr val="CC04AF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월</a:t>
                      </a:r>
                      <a:r>
                        <a:rPr lang="en-US" altLang="ko-KR" sz="1100" b="1" dirty="0" smtClean="0">
                          <a:solidFill>
                            <a:srgbClr val="CC04AF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  9</a:t>
                      </a:r>
                      <a:r>
                        <a:rPr lang="ko-KR" altLang="en-US" sz="1100" b="1" dirty="0" smtClean="0">
                          <a:solidFill>
                            <a:srgbClr val="CC04AF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일 </a:t>
                      </a:r>
                      <a:r>
                        <a:rPr lang="en-US" altLang="ko-KR" sz="1100" b="1" dirty="0" smtClean="0">
                          <a:solidFill>
                            <a:srgbClr val="CC04AF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solidFill>
                            <a:srgbClr val="CC04AF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금</a:t>
                      </a:r>
                      <a:r>
                        <a:rPr lang="en-US" altLang="ko-KR" sz="1100" b="1" dirty="0" smtClean="0">
                          <a:solidFill>
                            <a:srgbClr val="CC04AF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 10</a:t>
                      </a:r>
                      <a:r>
                        <a:rPr lang="ko-KR" altLang="en-US" sz="1100" b="1" dirty="0" smtClean="0">
                          <a:solidFill>
                            <a:srgbClr val="CC04AF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시</a:t>
                      </a:r>
                      <a:r>
                        <a:rPr lang="en-US" altLang="ko-KR" sz="1100" b="1" dirty="0" smtClean="0">
                          <a:solidFill>
                            <a:srgbClr val="CC04AF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~12</a:t>
                      </a:r>
                      <a:r>
                        <a:rPr lang="ko-KR" altLang="en-US" sz="1100" b="1" dirty="0" smtClean="0">
                          <a:solidFill>
                            <a:srgbClr val="CC04AF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시   부모의 긍정적 </a:t>
                      </a:r>
                      <a:r>
                        <a:rPr lang="ko-KR" altLang="en-US" sz="1100" b="1" dirty="0" err="1" smtClean="0">
                          <a:solidFill>
                            <a:srgbClr val="CC04AF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자아존중감</a:t>
                      </a:r>
                      <a:r>
                        <a:rPr lang="ko-KR" altLang="en-US" sz="1100" b="1" dirty="0" smtClean="0">
                          <a:solidFill>
                            <a:srgbClr val="CC04AF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</a:t>
                      </a:r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강사 박경희</a:t>
                      </a:r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b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</a:br>
                      <a:r>
                        <a:rPr lang="en-US" altLang="ko-KR" sz="1100" b="1" dirty="0" smtClean="0">
                          <a:solidFill>
                            <a:srgbClr val="CC04AF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 5</a:t>
                      </a:r>
                      <a:r>
                        <a:rPr lang="ko-KR" altLang="en-US" sz="1100" b="1" dirty="0" smtClean="0">
                          <a:solidFill>
                            <a:srgbClr val="CC04AF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월</a:t>
                      </a:r>
                      <a:r>
                        <a:rPr lang="en-US" altLang="ko-KR" sz="1100" b="1" dirty="0" smtClean="0">
                          <a:solidFill>
                            <a:srgbClr val="CC04AF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16</a:t>
                      </a:r>
                      <a:r>
                        <a:rPr lang="ko-KR" altLang="en-US" sz="1100" b="1" dirty="0" smtClean="0">
                          <a:solidFill>
                            <a:srgbClr val="CC04AF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일 </a:t>
                      </a:r>
                      <a:r>
                        <a:rPr lang="en-US" altLang="ko-KR" sz="1100" b="1" dirty="0" smtClean="0">
                          <a:solidFill>
                            <a:srgbClr val="CC04AF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solidFill>
                            <a:srgbClr val="CC04AF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금</a:t>
                      </a:r>
                      <a:r>
                        <a:rPr lang="en-US" altLang="ko-KR" sz="1100" b="1" dirty="0" smtClean="0">
                          <a:solidFill>
                            <a:srgbClr val="CC04AF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 10</a:t>
                      </a:r>
                      <a:r>
                        <a:rPr lang="ko-KR" altLang="en-US" sz="1100" b="1" dirty="0" smtClean="0">
                          <a:solidFill>
                            <a:srgbClr val="CC04AF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시</a:t>
                      </a:r>
                      <a:r>
                        <a:rPr lang="en-US" altLang="ko-KR" sz="1100" b="1" dirty="0" smtClean="0">
                          <a:solidFill>
                            <a:srgbClr val="CC04AF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~12</a:t>
                      </a:r>
                      <a:r>
                        <a:rPr lang="ko-KR" altLang="en-US" sz="1100" b="1" dirty="0" smtClean="0">
                          <a:solidFill>
                            <a:srgbClr val="CC04AF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시   자녀와 대화법 </a:t>
                      </a:r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강사 박경희</a:t>
                      </a:r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1100" b="1" dirty="0" smtClean="0">
                          <a:solidFill>
                            <a:srgbClr val="CC04AF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 5</a:t>
                      </a:r>
                      <a:r>
                        <a:rPr lang="ko-KR" altLang="en-US" sz="1100" b="1" dirty="0" smtClean="0">
                          <a:solidFill>
                            <a:srgbClr val="CC04AF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월</a:t>
                      </a:r>
                      <a:r>
                        <a:rPr lang="en-US" altLang="ko-KR" sz="1100" b="1" dirty="0" smtClean="0">
                          <a:solidFill>
                            <a:srgbClr val="CC04AF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23</a:t>
                      </a:r>
                      <a:r>
                        <a:rPr lang="ko-KR" altLang="en-US" sz="1100" b="1" dirty="0" smtClean="0">
                          <a:solidFill>
                            <a:srgbClr val="CC04AF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일 </a:t>
                      </a:r>
                      <a:r>
                        <a:rPr lang="en-US" altLang="ko-KR" sz="1100" b="1" dirty="0" smtClean="0">
                          <a:solidFill>
                            <a:srgbClr val="CC04AF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solidFill>
                            <a:srgbClr val="CC04AF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금</a:t>
                      </a:r>
                      <a:r>
                        <a:rPr lang="en-US" altLang="ko-KR" sz="1100" b="1" dirty="0" smtClean="0">
                          <a:solidFill>
                            <a:srgbClr val="CC04AF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 10</a:t>
                      </a:r>
                      <a:r>
                        <a:rPr lang="ko-KR" altLang="en-US" sz="1100" b="1" dirty="0" smtClean="0">
                          <a:solidFill>
                            <a:srgbClr val="CC04AF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시</a:t>
                      </a:r>
                      <a:r>
                        <a:rPr lang="en-US" altLang="ko-KR" sz="1100" b="1" dirty="0" smtClean="0">
                          <a:solidFill>
                            <a:srgbClr val="CC04AF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~12</a:t>
                      </a:r>
                      <a:r>
                        <a:rPr lang="ko-KR" altLang="en-US" sz="1100" b="1" dirty="0" smtClean="0">
                          <a:solidFill>
                            <a:srgbClr val="CC04AF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시   브레인아로마테라피와 함께하는 </a:t>
                      </a:r>
                      <a:endParaRPr lang="en-US" altLang="ko-KR" sz="1100" b="1" dirty="0" smtClean="0">
                        <a:solidFill>
                          <a:srgbClr val="CC04AF"/>
                        </a:solidFill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  <a:p>
                      <a:pPr latinLnBrk="1"/>
                      <a:r>
                        <a:rPr lang="en-US" altLang="ko-KR" sz="1100" b="1" dirty="0" smtClean="0">
                          <a:solidFill>
                            <a:srgbClr val="CC04AF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                                         </a:t>
                      </a:r>
                      <a:r>
                        <a:rPr lang="en-US" altLang="ko-KR" sz="1100" b="1" baseline="0" dirty="0" smtClean="0">
                          <a:solidFill>
                            <a:srgbClr val="CC04AF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 “</a:t>
                      </a:r>
                      <a:r>
                        <a:rPr lang="ko-KR" altLang="en-US" sz="1100" b="1" dirty="0" smtClean="0">
                          <a:solidFill>
                            <a:srgbClr val="CC04AF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맘 편한 엄마</a:t>
                      </a:r>
                      <a:r>
                        <a:rPr lang="en-US" altLang="ko-KR" sz="1100" b="1" dirty="0" smtClean="0">
                          <a:solidFill>
                            <a:srgbClr val="CC04AF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, </a:t>
                      </a:r>
                      <a:r>
                        <a:rPr lang="ko-KR" altLang="en-US" sz="1100" b="1" dirty="0" smtClean="0">
                          <a:solidFill>
                            <a:srgbClr val="CC04AF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행복한 아이</a:t>
                      </a:r>
                      <a:r>
                        <a:rPr lang="en-US" altLang="ko-KR" sz="1100" b="1" dirty="0" smtClean="0">
                          <a:solidFill>
                            <a:srgbClr val="CC04AF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” </a:t>
                      </a:r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강사 </a:t>
                      </a:r>
                      <a:r>
                        <a:rPr lang="ko-KR" altLang="en-US" sz="1100" b="1" dirty="0" err="1" smtClean="0">
                          <a:solidFill>
                            <a:schemeClr val="tx1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박갑순</a:t>
                      </a:r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en-US" altLang="ko-KR" sz="1100" b="1" dirty="0" smtClean="0">
                        <a:solidFill>
                          <a:srgbClr val="CC04AF"/>
                        </a:solidFill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000" b="1" dirty="0" smtClean="0">
                        <a:solidFill>
                          <a:srgbClr val="0070C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r>
                        <a:rPr lang="en-US" altLang="ko-KR" sz="1000" b="1" dirty="0" smtClean="0">
                          <a:solidFill>
                            <a:srgbClr val="0070C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18</a:t>
                      </a:r>
                      <a:r>
                        <a:rPr lang="ko-KR" altLang="en-US" sz="1000" b="1" dirty="0" smtClean="0">
                          <a:solidFill>
                            <a:srgbClr val="0070C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  <a:endParaRPr lang="en-US" altLang="ko-KR" sz="1000" b="1" dirty="0" smtClean="0">
                        <a:solidFill>
                          <a:srgbClr val="0070C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123327"/>
                  </a:ext>
                </a:extLst>
              </a:tr>
              <a:tr h="689001">
                <a:tc>
                  <a:txBody>
                    <a:bodyPr/>
                    <a:lstStyle/>
                    <a:p>
                      <a:pPr latinLnBrk="1"/>
                      <a:endParaRPr lang="en-US" altLang="ko-KR" sz="1100" b="1" dirty="0" smtClean="0">
                        <a:solidFill>
                          <a:srgbClr val="0069B8"/>
                        </a:solidFill>
                      </a:endParaRPr>
                    </a:p>
                    <a:p>
                      <a:pPr latinLnBrk="1"/>
                      <a:r>
                        <a:rPr lang="en-US" altLang="ko-KR" sz="1100" b="1" dirty="0" smtClean="0">
                          <a:solidFill>
                            <a:srgbClr val="0069B8"/>
                          </a:solidFill>
                        </a:rPr>
                        <a:t> 2</a:t>
                      </a:r>
                      <a:r>
                        <a:rPr lang="ko-KR" altLang="en-US" sz="1100" b="1" dirty="0" smtClean="0">
                          <a:solidFill>
                            <a:srgbClr val="0069B8"/>
                          </a:solidFill>
                        </a:rPr>
                        <a:t>차</a:t>
                      </a:r>
                      <a:endParaRPr lang="ko-KR" altLang="en-US" sz="1100" b="1" dirty="0">
                        <a:solidFill>
                          <a:srgbClr val="0069B8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baseline="0" dirty="0" smtClean="0">
                          <a:solidFill>
                            <a:srgbClr val="0069B8"/>
                          </a:solidFill>
                          <a:latin typeface="+mn-lt"/>
                          <a:ea typeface="+mn-ea"/>
                        </a:rPr>
                        <a:t> </a:t>
                      </a:r>
                      <a:r>
                        <a:rPr lang="en-US" altLang="ko-KR" sz="1100" b="1" dirty="0" smtClean="0">
                          <a:solidFill>
                            <a:srgbClr val="0069B8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5</a:t>
                      </a:r>
                      <a:r>
                        <a:rPr lang="ko-KR" altLang="en-US" sz="1100" b="1" dirty="0" smtClean="0">
                          <a:solidFill>
                            <a:srgbClr val="0069B8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월</a:t>
                      </a:r>
                      <a:r>
                        <a:rPr lang="en-US" altLang="ko-KR" sz="1100" b="1" dirty="0" smtClean="0">
                          <a:solidFill>
                            <a:srgbClr val="0069B8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 15</a:t>
                      </a:r>
                      <a:r>
                        <a:rPr lang="ko-KR" altLang="en-US" sz="1100" b="1" dirty="0" smtClean="0">
                          <a:solidFill>
                            <a:srgbClr val="0069B8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일 </a:t>
                      </a:r>
                      <a:r>
                        <a:rPr lang="en-US" altLang="ko-KR" sz="1100" b="1" dirty="0" smtClean="0">
                          <a:solidFill>
                            <a:srgbClr val="0069B8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solidFill>
                            <a:srgbClr val="0069B8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목</a:t>
                      </a:r>
                      <a:r>
                        <a:rPr lang="en-US" altLang="ko-KR" sz="1100" b="1" dirty="0" smtClean="0">
                          <a:solidFill>
                            <a:srgbClr val="0069B8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  10</a:t>
                      </a:r>
                      <a:r>
                        <a:rPr lang="ko-KR" altLang="en-US" sz="1100" b="1" dirty="0" smtClean="0">
                          <a:solidFill>
                            <a:srgbClr val="0069B8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시</a:t>
                      </a:r>
                      <a:r>
                        <a:rPr lang="en-US" altLang="ko-KR" sz="1100" b="1" dirty="0" smtClean="0">
                          <a:solidFill>
                            <a:srgbClr val="0069B8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~12</a:t>
                      </a:r>
                      <a:r>
                        <a:rPr lang="ko-KR" altLang="en-US" sz="1100" b="1" dirty="0" smtClean="0">
                          <a:solidFill>
                            <a:srgbClr val="0069B8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시            </a:t>
                      </a:r>
                      <a:endParaRPr lang="en-US" altLang="ko-KR" sz="1100" b="1" dirty="0" smtClean="0">
                        <a:solidFill>
                          <a:srgbClr val="0069B8"/>
                        </a:solidFill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  <a:p>
                      <a:pPr algn="l" latinLnBrk="1"/>
                      <a:r>
                        <a:rPr lang="en-US" altLang="ko-KR" sz="1100" b="1" dirty="0" smtClean="0">
                          <a:solidFill>
                            <a:srgbClr val="0069B8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5</a:t>
                      </a:r>
                      <a:r>
                        <a:rPr lang="ko-KR" altLang="en-US" sz="1100" b="1" dirty="0" smtClean="0">
                          <a:solidFill>
                            <a:srgbClr val="0069B8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월</a:t>
                      </a:r>
                      <a:r>
                        <a:rPr lang="en-US" altLang="ko-KR" sz="1100" b="1" dirty="0" smtClean="0">
                          <a:solidFill>
                            <a:srgbClr val="0069B8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 22</a:t>
                      </a:r>
                      <a:r>
                        <a:rPr lang="ko-KR" altLang="en-US" sz="1100" b="1" dirty="0" smtClean="0">
                          <a:solidFill>
                            <a:srgbClr val="0069B8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일 </a:t>
                      </a:r>
                      <a:r>
                        <a:rPr lang="en-US" altLang="ko-KR" sz="1100" b="1" dirty="0" smtClean="0">
                          <a:solidFill>
                            <a:srgbClr val="0069B8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solidFill>
                            <a:srgbClr val="0069B8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목</a:t>
                      </a:r>
                      <a:r>
                        <a:rPr lang="en-US" altLang="ko-KR" sz="1100" b="1" dirty="0" smtClean="0">
                          <a:solidFill>
                            <a:srgbClr val="0069B8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  10</a:t>
                      </a:r>
                      <a:r>
                        <a:rPr lang="ko-KR" altLang="en-US" sz="1100" b="1" dirty="0" smtClean="0">
                          <a:solidFill>
                            <a:srgbClr val="0069B8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시</a:t>
                      </a:r>
                      <a:r>
                        <a:rPr lang="en-US" altLang="ko-KR" sz="1100" b="1" dirty="0" smtClean="0">
                          <a:solidFill>
                            <a:srgbClr val="0069B8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~12</a:t>
                      </a:r>
                      <a:r>
                        <a:rPr lang="ko-KR" altLang="en-US" sz="1100" b="1" dirty="0" smtClean="0">
                          <a:solidFill>
                            <a:srgbClr val="0069B8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시    </a:t>
                      </a:r>
                      <a:r>
                        <a:rPr lang="en-US" altLang="ko-KR" sz="1100" b="1" dirty="0" smtClean="0">
                          <a:solidFill>
                            <a:srgbClr val="0069B8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“</a:t>
                      </a:r>
                      <a:r>
                        <a:rPr lang="ko-KR" altLang="en-US" sz="1100" b="1" dirty="0" smtClean="0">
                          <a:solidFill>
                            <a:srgbClr val="0069B8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나는 충분히 좋은 부모</a:t>
                      </a:r>
                      <a:r>
                        <a:rPr lang="en-US" altLang="ko-KR" sz="1100" b="1" dirty="0" smtClean="0">
                          <a:solidFill>
                            <a:srgbClr val="0069B8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” (</a:t>
                      </a:r>
                      <a:r>
                        <a:rPr lang="ko-KR" altLang="en-US" sz="1100" b="1" dirty="0" err="1" smtClean="0">
                          <a:solidFill>
                            <a:srgbClr val="0069B8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부모정체성</a:t>
                      </a:r>
                      <a:r>
                        <a:rPr lang="en-US" altLang="ko-KR" sz="1100" b="1" dirty="0" smtClean="0">
                          <a:solidFill>
                            <a:srgbClr val="0069B8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r>
                        <a:rPr lang="ko-KR" altLang="en-US" sz="1100" b="1" dirty="0" smtClean="0">
                          <a:solidFill>
                            <a:srgbClr val="0069B8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 </a:t>
                      </a:r>
                      <a:r>
                        <a:rPr lang="en-US" altLang="ko-KR" sz="1100" b="1" dirty="0" smtClean="0">
                          <a:solidFill>
                            <a:srgbClr val="0069B8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/>
                      </a:r>
                      <a:br>
                        <a:rPr lang="en-US" altLang="ko-KR" sz="1100" b="1" dirty="0" smtClean="0">
                          <a:solidFill>
                            <a:srgbClr val="0069B8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</a:br>
                      <a:r>
                        <a:rPr lang="en-US" altLang="ko-KR" sz="1100" b="1" dirty="0" smtClean="0">
                          <a:solidFill>
                            <a:srgbClr val="0069B8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</a:t>
                      </a:r>
                      <a:r>
                        <a:rPr lang="en-US" altLang="ko-KR" sz="1100" b="1" baseline="0" dirty="0" smtClean="0">
                          <a:solidFill>
                            <a:srgbClr val="0069B8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5</a:t>
                      </a:r>
                      <a:r>
                        <a:rPr lang="ko-KR" altLang="en-US" sz="1100" b="1" baseline="0" dirty="0" smtClean="0">
                          <a:solidFill>
                            <a:srgbClr val="0069B8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월  </a:t>
                      </a:r>
                      <a:r>
                        <a:rPr lang="en-US" altLang="ko-KR" sz="1100" b="1" dirty="0" smtClean="0">
                          <a:solidFill>
                            <a:srgbClr val="0069B8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29</a:t>
                      </a:r>
                      <a:r>
                        <a:rPr lang="ko-KR" altLang="en-US" sz="1100" b="1" dirty="0" smtClean="0">
                          <a:solidFill>
                            <a:srgbClr val="0069B8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일 </a:t>
                      </a:r>
                      <a:r>
                        <a:rPr lang="en-US" altLang="ko-KR" sz="1100" b="1" dirty="0" smtClean="0">
                          <a:solidFill>
                            <a:srgbClr val="0069B8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solidFill>
                            <a:srgbClr val="0069B8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목</a:t>
                      </a:r>
                      <a:r>
                        <a:rPr lang="en-US" altLang="ko-KR" sz="1100" b="1" dirty="0" smtClean="0">
                          <a:solidFill>
                            <a:srgbClr val="0069B8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  10</a:t>
                      </a:r>
                      <a:r>
                        <a:rPr lang="ko-KR" altLang="en-US" sz="1100" b="1" dirty="0" smtClean="0">
                          <a:solidFill>
                            <a:srgbClr val="0069B8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시</a:t>
                      </a:r>
                      <a:r>
                        <a:rPr lang="en-US" altLang="ko-KR" sz="1100" b="1" dirty="0" smtClean="0">
                          <a:solidFill>
                            <a:srgbClr val="0069B8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~12</a:t>
                      </a:r>
                      <a:r>
                        <a:rPr lang="ko-KR" altLang="en-US" sz="1100" b="1" dirty="0" smtClean="0">
                          <a:solidFill>
                            <a:srgbClr val="0069B8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시                </a:t>
                      </a:r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강사  </a:t>
                      </a:r>
                      <a:r>
                        <a:rPr lang="ko-KR" altLang="en-US" sz="1100" b="1" dirty="0" err="1" smtClean="0">
                          <a:solidFill>
                            <a:schemeClr val="tx1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문남희</a:t>
                      </a:r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1100" b="1" dirty="0">
                        <a:solidFill>
                          <a:srgbClr val="0069B8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 smtClean="0">
                        <a:solidFill>
                          <a:srgbClr val="0070C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 smtClean="0">
                        <a:solidFill>
                          <a:srgbClr val="0070C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baseline="0" dirty="0" smtClean="0">
                          <a:solidFill>
                            <a:srgbClr val="0070C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16</a:t>
                      </a:r>
                      <a:r>
                        <a:rPr lang="ko-KR" altLang="en-US" sz="1000" b="1" baseline="0" dirty="0" smtClean="0">
                          <a:solidFill>
                            <a:srgbClr val="0070C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  <a:endParaRPr lang="en-US" altLang="ko-KR" sz="1000" b="1" dirty="0" smtClean="0">
                        <a:solidFill>
                          <a:srgbClr val="0070C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8792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726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8792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630</TotalTime>
  <Words>462</Words>
  <Application>Microsoft Office PowerPoint</Application>
  <PresentationFormat>A4 용지(210x297mm)</PresentationFormat>
  <Paragraphs>70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9" baseType="lpstr">
      <vt:lpstr>맑은 고딕</vt:lpstr>
      <vt:lpstr>함초롬바탕</vt:lpstr>
      <vt:lpstr>Arial</vt:lpstr>
      <vt:lpstr>Britannic Bold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magic</cp:lastModifiedBy>
  <cp:revision>89</cp:revision>
  <cp:lastPrinted>2025-04-05T06:45:31Z</cp:lastPrinted>
  <dcterms:created xsi:type="dcterms:W3CDTF">2023-02-15T05:03:23Z</dcterms:created>
  <dcterms:modified xsi:type="dcterms:W3CDTF">2025-04-16T02:25:36Z</dcterms:modified>
</cp:coreProperties>
</file>