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256" r:id="rId2"/>
  </p:sldIdLst>
  <p:sldSz cx="6858000" cy="9906000" type="A4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FFF"/>
    <a:srgbClr val="FFCCFF"/>
    <a:srgbClr val="0069B8"/>
    <a:srgbClr val="FF00FF"/>
    <a:srgbClr val="F7BE82"/>
    <a:srgbClr val="F7BB7C"/>
    <a:srgbClr val="F08411"/>
    <a:srgbClr val="B8D2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1" d="100"/>
          <a:sy n="81" d="100"/>
        </p:scale>
        <p:origin x="3042" y="108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75" d="100"/>
          <a:sy n="75" d="100"/>
        </p:scale>
        <p:origin x="3186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A239F0-0B18-4B39-85B4-C70C36418619}" type="datetimeFigureOut">
              <a:rPr lang="ko-KR" altLang="en-US" smtClean="0"/>
              <a:t>2025-05-27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216150" y="1233488"/>
            <a:ext cx="230346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3100" y="4748213"/>
            <a:ext cx="5389563" cy="38846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819D40-5A6E-42E5-A406-AC0A3ECBCE3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449319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DAAB5-1869-4EF5-8CEC-2ECE664CE5DF}" type="datetimeFigureOut">
              <a:rPr lang="ko-KR" altLang="en-US" smtClean="0"/>
              <a:t>2025-05-27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7281-0984-4A9C-BCAD-7D0AE4DC7DDA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988550"/>
          </a:xfrm>
          <a:prstGeom prst="rect">
            <a:avLst/>
          </a:prstGeom>
        </p:spPr>
      </p:pic>
      <p:sp>
        <p:nvSpPr>
          <p:cNvPr id="9" name="직사각형 8"/>
          <p:cNvSpPr/>
          <p:nvPr userDrawn="1"/>
        </p:nvSpPr>
        <p:spPr>
          <a:xfrm>
            <a:off x="514350" y="678180"/>
            <a:ext cx="2426970" cy="14097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" name="그림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38137" y="512728"/>
            <a:ext cx="1477963" cy="595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4138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DAAB5-1869-4EF5-8CEC-2ECE664CE5DF}" type="datetimeFigureOut">
              <a:rPr lang="ko-KR" altLang="en-US" smtClean="0"/>
              <a:t>2025-05-27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7281-0984-4A9C-BCAD-7D0AE4DC7D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454279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DAAB5-1869-4EF5-8CEC-2ECE664CE5DF}" type="datetimeFigureOut">
              <a:rPr lang="ko-KR" altLang="en-US" smtClean="0"/>
              <a:t>2025-05-27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7281-0984-4A9C-BCAD-7D0AE4DC7D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06880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DAAB5-1869-4EF5-8CEC-2ECE664CE5DF}" type="datetimeFigureOut">
              <a:rPr lang="ko-KR" altLang="en-US" smtClean="0"/>
              <a:t>2025-05-27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7281-0984-4A9C-BCAD-7D0AE4DC7D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5887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DAAB5-1869-4EF5-8CEC-2ECE664CE5DF}" type="datetimeFigureOut">
              <a:rPr lang="ko-KR" altLang="en-US" smtClean="0"/>
              <a:t>2025-05-27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7281-0984-4A9C-BCAD-7D0AE4DC7D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464714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DAAB5-1869-4EF5-8CEC-2ECE664CE5DF}" type="datetimeFigureOut">
              <a:rPr lang="ko-KR" altLang="en-US" smtClean="0"/>
              <a:t>2025-05-27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7281-0984-4A9C-BCAD-7D0AE4DC7D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32470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DAAB5-1869-4EF5-8CEC-2ECE664CE5DF}" type="datetimeFigureOut">
              <a:rPr lang="ko-KR" altLang="en-US" smtClean="0"/>
              <a:t>2025-05-27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7281-0984-4A9C-BCAD-7D0AE4DC7D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730984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DAAB5-1869-4EF5-8CEC-2ECE664CE5DF}" type="datetimeFigureOut">
              <a:rPr lang="ko-KR" altLang="en-US" smtClean="0"/>
              <a:t>2025-05-27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7281-0984-4A9C-BCAD-7D0AE4DC7D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16876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DAAB5-1869-4EF5-8CEC-2ECE664CE5DF}" type="datetimeFigureOut">
              <a:rPr lang="ko-KR" altLang="en-US" smtClean="0"/>
              <a:t>2025-05-27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7281-0984-4A9C-BCAD-7D0AE4DC7D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014408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DAAB5-1869-4EF5-8CEC-2ECE664CE5DF}" type="datetimeFigureOut">
              <a:rPr lang="ko-KR" altLang="en-US" smtClean="0"/>
              <a:t>2025-05-27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7281-0984-4A9C-BCAD-7D0AE4DC7D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79411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DAAB5-1869-4EF5-8CEC-2ECE664CE5DF}" type="datetimeFigureOut">
              <a:rPr lang="ko-KR" altLang="en-US" smtClean="0"/>
              <a:t>2025-05-27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7281-0984-4A9C-BCAD-7D0AE4DC7D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434906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BDAAB5-1869-4EF5-8CEC-2ECE664CE5DF}" type="datetimeFigureOut">
              <a:rPr lang="ko-KR" altLang="en-US" smtClean="0"/>
              <a:t>2025-05-27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6C7281-0984-4A9C-BCAD-7D0AE4DC7D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16193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jinju.go.kr/yeyak/08870/08882/08993.web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642938" y="-139596"/>
            <a:ext cx="150106" cy="3001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74295" tIns="37148" rIns="74295" bIns="37148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sz="1463"/>
          </a:p>
        </p:txBody>
      </p:sp>
      <p:sp>
        <p:nvSpPr>
          <p:cNvPr id="11" name="제목 1"/>
          <p:cNvSpPr txBox="1">
            <a:spLocks/>
          </p:cNvSpPr>
          <p:nvPr/>
        </p:nvSpPr>
        <p:spPr>
          <a:xfrm>
            <a:off x="480886" y="6987913"/>
            <a:ext cx="5985431" cy="20180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6858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1600"/>
              </a:lnSpc>
            </a:pPr>
            <a:endParaRPr lang="ko-KR" altLang="en-US" sz="1100" dirty="0"/>
          </a:p>
        </p:txBody>
      </p:sp>
      <p:pic>
        <p:nvPicPr>
          <p:cNvPr id="14" name="_x336125376" descr="EMB00016e004689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18" b="21098"/>
          <a:stretch/>
        </p:blipFill>
        <p:spPr bwMode="auto">
          <a:xfrm>
            <a:off x="1871926" y="9207112"/>
            <a:ext cx="3128211" cy="414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 4"/>
          <p:cNvSpPr>
            <a:spLocks noChangeArrowheads="1"/>
          </p:cNvSpPr>
          <p:nvPr/>
        </p:nvSpPr>
        <p:spPr bwMode="auto">
          <a:xfrm>
            <a:off x="480886" y="1189611"/>
            <a:ext cx="604237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제목 1"/>
          <p:cNvSpPr>
            <a:spLocks noGrp="1"/>
          </p:cNvSpPr>
          <p:nvPr>
            <p:ph type="ctrTitle"/>
          </p:nvPr>
        </p:nvSpPr>
        <p:spPr>
          <a:xfrm>
            <a:off x="331362" y="1080655"/>
            <a:ext cx="6341423" cy="5928997"/>
          </a:xfrm>
        </p:spPr>
        <p:txBody>
          <a:bodyPr anchor="ctr">
            <a:normAutofit fontScale="90000"/>
          </a:bodyPr>
          <a:lstStyle/>
          <a:p>
            <a:pPr algn="l">
              <a:lnSpc>
                <a:spcPct val="200000"/>
              </a:lnSpc>
            </a:pPr>
            <a:r>
              <a:rPr lang="en-US" altLang="ko-KR" sz="2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6</a:t>
            </a:r>
            <a:r>
              <a:rPr lang="ko-KR" altLang="en-US" sz="2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월 부모자녀 체험활동 신청안내</a:t>
            </a:r>
            <a:r>
              <a:rPr lang="en-US" altLang="ko-KR" sz="3100" dirty="0">
                <a:latin typeface="HY견고딕" panose="02030600000101010101" pitchFamily="18" charset="-127"/>
                <a:ea typeface="HY견고딕" panose="02030600000101010101" pitchFamily="18" charset="-127"/>
              </a:rPr>
              <a:t/>
            </a:r>
            <a:br>
              <a:rPr lang="en-US" altLang="ko-KR" sz="3100" dirty="0">
                <a:latin typeface="HY견고딕" panose="02030600000101010101" pitchFamily="18" charset="-127"/>
                <a:ea typeface="HY견고딕" panose="02030600000101010101" pitchFamily="18" charset="-127"/>
              </a:rPr>
            </a:br>
            <a:r>
              <a:rPr lang="ko-KR" altLang="en-US" sz="1200" dirty="0" smtClean="0">
                <a:latin typeface="Wide Latin" panose="020A0A07050505020404" pitchFamily="18" charset="0"/>
              </a:rPr>
              <a:t>진주시 육아종합지원센터에서는 영유아가정의 부모와 자녀가 서로에 대한 신뢰감을 </a:t>
            </a:r>
            <a:r>
              <a:rPr lang="en-US" altLang="ko-KR" sz="1200" dirty="0" smtClean="0">
                <a:latin typeface="Wide Latin" panose="020A0A07050505020404" pitchFamily="18" charset="0"/>
              </a:rPr>
              <a:t/>
            </a:r>
            <a:br>
              <a:rPr lang="en-US" altLang="ko-KR" sz="1200" dirty="0" smtClean="0">
                <a:latin typeface="Wide Latin" panose="020A0A07050505020404" pitchFamily="18" charset="0"/>
              </a:rPr>
            </a:br>
            <a:r>
              <a:rPr lang="ko-KR" altLang="en-US" sz="1200" dirty="0" smtClean="0">
                <a:latin typeface="Wide Latin" panose="020A0A07050505020404" pitchFamily="18" charset="0"/>
              </a:rPr>
              <a:t>가지고</a:t>
            </a:r>
            <a:r>
              <a:rPr lang="en-US" altLang="ko-KR" sz="1200" dirty="0" smtClean="0">
                <a:latin typeface="Wide Latin" panose="020A0A07050505020404" pitchFamily="18" charset="0"/>
              </a:rPr>
              <a:t>, </a:t>
            </a:r>
            <a:r>
              <a:rPr lang="ko-KR" altLang="en-US" sz="1200" dirty="0" smtClean="0">
                <a:latin typeface="Wide Latin" panose="020A0A07050505020404" pitchFamily="18" charset="0"/>
              </a:rPr>
              <a:t>긍정의 가족으로 발전해 나가도록 부모자녀 체험활동을 진행하고자 합니다</a:t>
            </a:r>
            <a:r>
              <a:rPr lang="en-US" altLang="ko-KR" sz="1200" dirty="0" smtClean="0">
                <a:latin typeface="Wide Latin" panose="020A0A07050505020404" pitchFamily="18" charset="0"/>
              </a:rPr>
              <a:t>. </a:t>
            </a:r>
            <a:r>
              <a:rPr lang="en-US" altLang="ko-KR" sz="1200" dirty="0">
                <a:latin typeface="Wide Latin" panose="020A0A07050505020404" pitchFamily="18" charset="0"/>
              </a:rPr>
              <a:t/>
            </a:r>
            <a:br>
              <a:rPr lang="en-US" altLang="ko-KR" sz="1200" dirty="0">
                <a:latin typeface="Wide Latin" panose="020A0A07050505020404" pitchFamily="18" charset="0"/>
              </a:rPr>
            </a:br>
            <a:r>
              <a:rPr lang="en-US" altLang="ko-KR" sz="1200" dirty="0" smtClean="0">
                <a:latin typeface="Wide Latin" panose="020A0A07050505020404" pitchFamily="18" charset="0"/>
              </a:rPr>
              <a:t> </a:t>
            </a:r>
            <a:r>
              <a:rPr lang="ko-KR" altLang="en-US" sz="1200" dirty="0" smtClean="0">
                <a:latin typeface="Wide Latin" panose="020A0A07050505020404" pitchFamily="18" charset="0"/>
              </a:rPr>
              <a:t>많은 관심과  참여 신청</a:t>
            </a:r>
            <a:r>
              <a:rPr lang="en-US" altLang="ko-KR" sz="1200" dirty="0" smtClean="0">
                <a:latin typeface="Wide Latin" panose="020A0A07050505020404" pitchFamily="18" charset="0"/>
              </a:rPr>
              <a:t> </a:t>
            </a:r>
            <a:r>
              <a:rPr lang="ko-KR" altLang="en-US" sz="1200" dirty="0" smtClean="0">
                <a:latin typeface="Wide Latin" panose="020A0A07050505020404" pitchFamily="18" charset="0"/>
              </a:rPr>
              <a:t>바랍니다 </a:t>
            </a:r>
            <a:r>
              <a:rPr lang="en-US" altLang="ko-KR" sz="1200" dirty="0" smtClean="0">
                <a:latin typeface="Wide Latin" panose="020A0A07050505020404" pitchFamily="18" charset="0"/>
              </a:rPr>
              <a:t/>
            </a:r>
            <a:br>
              <a:rPr lang="en-US" altLang="ko-KR" sz="1200" dirty="0" smtClean="0">
                <a:latin typeface="Wide Latin" panose="020A0A07050505020404" pitchFamily="18" charset="0"/>
              </a:rPr>
            </a:br>
            <a:r>
              <a:rPr lang="en-US" altLang="ko-KR" sz="1200" dirty="0">
                <a:latin typeface="Wide Latin" panose="020A0A07050505020404" pitchFamily="18" charset="0"/>
              </a:rPr>
              <a:t>* </a:t>
            </a:r>
            <a:r>
              <a:rPr lang="ko-KR" altLang="en-US" sz="1200" dirty="0" err="1" smtClean="0">
                <a:latin typeface="Wide Latin" panose="020A0A07050505020404" pitchFamily="18" charset="0"/>
              </a:rPr>
              <a:t>교육일시</a:t>
            </a:r>
            <a:r>
              <a:rPr lang="ko-KR" altLang="en-US" sz="1200" dirty="0" smtClean="0">
                <a:latin typeface="Wide Latin" panose="020A0A07050505020404" pitchFamily="18" charset="0"/>
              </a:rPr>
              <a:t> 및 대상</a:t>
            </a:r>
            <a:r>
              <a:rPr lang="en-US" altLang="ko-KR" sz="1200" dirty="0" smtClean="0">
                <a:latin typeface="Wide Latin" panose="020A0A07050505020404" pitchFamily="18" charset="0"/>
              </a:rPr>
              <a:t/>
            </a:r>
            <a:br>
              <a:rPr lang="en-US" altLang="ko-KR" sz="1200" dirty="0" smtClean="0">
                <a:latin typeface="Wide Latin" panose="020A0A07050505020404" pitchFamily="18" charset="0"/>
              </a:rPr>
            </a:br>
            <a:r>
              <a:rPr lang="ko-KR" altLang="en-US" sz="1400" b="1" dirty="0" smtClean="0">
                <a:solidFill>
                  <a:srgbClr val="0070C0"/>
                </a:solidFill>
                <a:latin typeface="Wide Latin" panose="020A0A07050505020404" pitchFamily="18" charset="0"/>
              </a:rPr>
              <a:t> </a:t>
            </a:r>
            <a:r>
              <a:rPr lang="en-US" altLang="ko-KR" sz="1400" b="1" dirty="0">
                <a:solidFill>
                  <a:srgbClr val="0070C0"/>
                </a:solidFill>
                <a:latin typeface="Wide Latin" panose="020A0A07050505020404" pitchFamily="18" charset="0"/>
              </a:rPr>
              <a:t> </a:t>
            </a:r>
            <a:r>
              <a:rPr lang="en-US" altLang="ko-KR" sz="1400" b="1" dirty="0" smtClean="0">
                <a:solidFill>
                  <a:srgbClr val="0070C0"/>
                </a:solidFill>
                <a:latin typeface="Wide Latin" panose="020A0A07050505020404" pitchFamily="18" charset="0"/>
              </a:rPr>
              <a:t>   </a:t>
            </a:r>
            <a:r>
              <a:rPr lang="en-US" altLang="ko-KR" sz="1400" b="1" dirty="0" smtClean="0">
                <a:solidFill>
                  <a:srgbClr val="0070C0"/>
                </a:solidFill>
                <a:latin typeface="Wide Latin" panose="020A0A07050505020404" pitchFamily="18" charset="0"/>
              </a:rPr>
              <a:t>+  </a:t>
            </a: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6</a:t>
            </a:r>
            <a:r>
              <a:rPr lang="ko-KR" altLang="en-US" sz="1400" b="1" dirty="0" smtClean="0">
                <a:solidFill>
                  <a:srgbClr val="0070C0"/>
                </a:solidFill>
                <a:latin typeface="+mn-ea"/>
                <a:ea typeface="+mn-ea"/>
              </a:rPr>
              <a:t>월 </a:t>
            </a:r>
            <a:r>
              <a:rPr lang="en-US" altLang="ko-KR" sz="1400" b="1" dirty="0" smtClean="0">
                <a:solidFill>
                  <a:srgbClr val="0070C0"/>
                </a:solidFill>
                <a:latin typeface="+mn-ea"/>
                <a:ea typeface="+mn-ea"/>
              </a:rPr>
              <a:t>13</a:t>
            </a:r>
            <a:r>
              <a:rPr lang="ko-KR" altLang="en-US" sz="1400" b="1" dirty="0" smtClean="0">
                <a:solidFill>
                  <a:srgbClr val="0070C0"/>
                </a:solidFill>
                <a:latin typeface="+mn-ea"/>
                <a:ea typeface="+mn-ea"/>
              </a:rPr>
              <a:t>일 </a:t>
            </a:r>
            <a:r>
              <a:rPr lang="en-US" altLang="ko-KR" sz="1400" b="1" dirty="0" smtClean="0">
                <a:solidFill>
                  <a:srgbClr val="0070C0"/>
                </a:solidFill>
                <a:latin typeface="+mn-ea"/>
                <a:ea typeface="+mn-ea"/>
              </a:rPr>
              <a:t>(</a:t>
            </a:r>
            <a:r>
              <a:rPr lang="ko-KR" altLang="en-US" sz="1400" b="1" dirty="0">
                <a:solidFill>
                  <a:srgbClr val="0070C0"/>
                </a:solidFill>
                <a:latin typeface="+mn-ea"/>
                <a:ea typeface="+mn-ea"/>
              </a:rPr>
              <a:t>금</a:t>
            </a:r>
            <a:r>
              <a:rPr lang="en-US" altLang="ko-KR" sz="1400" b="1" dirty="0" smtClean="0">
                <a:solidFill>
                  <a:srgbClr val="0070C0"/>
                </a:solidFill>
                <a:latin typeface="+mn-ea"/>
                <a:ea typeface="+mn-ea"/>
              </a:rPr>
              <a:t>) 16</a:t>
            </a:r>
            <a:r>
              <a:rPr lang="ko-KR" altLang="en-US" sz="1400" b="1" dirty="0" smtClean="0">
                <a:solidFill>
                  <a:srgbClr val="0070C0"/>
                </a:solidFill>
                <a:latin typeface="+mn-ea"/>
                <a:ea typeface="+mn-ea"/>
              </a:rPr>
              <a:t>시</a:t>
            </a:r>
            <a:r>
              <a:rPr lang="en-US" altLang="ko-KR" sz="1400" b="1" dirty="0" smtClean="0">
                <a:solidFill>
                  <a:srgbClr val="0070C0"/>
                </a:solidFill>
                <a:latin typeface="+mn-ea"/>
                <a:ea typeface="+mn-ea"/>
              </a:rPr>
              <a:t>30</a:t>
            </a:r>
            <a:r>
              <a:rPr lang="ko-KR" altLang="en-US" sz="1400" b="1" dirty="0" smtClean="0">
                <a:solidFill>
                  <a:srgbClr val="0070C0"/>
                </a:solidFill>
                <a:latin typeface="+mn-ea"/>
                <a:ea typeface="+mn-ea"/>
              </a:rPr>
              <a:t>분</a:t>
            </a:r>
            <a:r>
              <a:rPr lang="en-US" altLang="ko-KR" sz="1400" b="1" dirty="0" smtClean="0">
                <a:solidFill>
                  <a:srgbClr val="0070C0"/>
                </a:solidFill>
                <a:latin typeface="+mn-ea"/>
                <a:ea typeface="+mn-ea"/>
              </a:rPr>
              <a:t>~ 18</a:t>
            </a:r>
            <a:r>
              <a:rPr lang="ko-KR" altLang="en-US" sz="1400" b="1" dirty="0" smtClean="0">
                <a:solidFill>
                  <a:srgbClr val="0070C0"/>
                </a:solidFill>
                <a:latin typeface="+mn-ea"/>
                <a:ea typeface="+mn-ea"/>
              </a:rPr>
              <a:t>시 </a:t>
            </a:r>
            <a:r>
              <a:rPr lang="en-US" altLang="ko-KR" sz="1400" b="1" dirty="0" smtClean="0">
                <a:solidFill>
                  <a:srgbClr val="0070C0"/>
                </a:solidFill>
                <a:latin typeface="+mn-ea"/>
                <a:ea typeface="+mn-ea"/>
              </a:rPr>
              <a:t>( 7</a:t>
            </a:r>
            <a:r>
              <a:rPr lang="ko-KR" altLang="en-US" sz="1400" b="1" dirty="0" smtClean="0">
                <a:solidFill>
                  <a:srgbClr val="0070C0"/>
                </a:solidFill>
                <a:latin typeface="+mn-ea"/>
                <a:ea typeface="+mn-ea"/>
              </a:rPr>
              <a:t>세 영아</a:t>
            </a:r>
            <a:r>
              <a:rPr lang="en-US" altLang="ko-KR" sz="1400" b="1" dirty="0" smtClean="0">
                <a:solidFill>
                  <a:srgbClr val="0070C0"/>
                </a:solidFill>
                <a:latin typeface="+mn-ea"/>
                <a:ea typeface="+mn-ea"/>
              </a:rPr>
              <a:t>1</a:t>
            </a:r>
            <a:r>
              <a:rPr lang="ko-KR" altLang="en-US" sz="1400" b="1" dirty="0" smtClean="0">
                <a:solidFill>
                  <a:srgbClr val="0070C0"/>
                </a:solidFill>
                <a:latin typeface="+mn-ea"/>
                <a:ea typeface="+mn-ea"/>
              </a:rPr>
              <a:t>명 </a:t>
            </a:r>
            <a:r>
              <a:rPr lang="en-US" altLang="ko-KR" sz="1400" b="1" dirty="0" smtClean="0">
                <a:solidFill>
                  <a:srgbClr val="0070C0"/>
                </a:solidFill>
                <a:latin typeface="+mn-ea"/>
                <a:ea typeface="+mn-ea"/>
              </a:rPr>
              <a:t>+ </a:t>
            </a:r>
            <a:r>
              <a:rPr lang="ko-KR" altLang="en-US" sz="1400" b="1" dirty="0" smtClean="0">
                <a:solidFill>
                  <a:srgbClr val="0070C0"/>
                </a:solidFill>
                <a:latin typeface="+mn-ea"/>
                <a:ea typeface="+mn-ea"/>
              </a:rPr>
              <a:t>부모 한 분 </a:t>
            </a:r>
            <a:r>
              <a:rPr lang="en-US" altLang="ko-KR" sz="1400" b="1" dirty="0" smtClean="0">
                <a:solidFill>
                  <a:srgbClr val="0070C0"/>
                </a:solidFill>
                <a:latin typeface="+mn-ea"/>
                <a:ea typeface="+mn-ea"/>
              </a:rPr>
              <a:t>) 8</a:t>
            </a:r>
            <a:r>
              <a:rPr lang="ko-KR" altLang="en-US" sz="1400" b="1" dirty="0" smtClean="0">
                <a:solidFill>
                  <a:srgbClr val="0070C0"/>
                </a:solidFill>
                <a:latin typeface="+mn-ea"/>
                <a:ea typeface="+mn-ea"/>
              </a:rPr>
              <a:t>가족</a:t>
            </a:r>
            <a:r>
              <a:rPr lang="en-US" altLang="ko-KR" sz="1400" b="1" dirty="0" smtClean="0">
                <a:solidFill>
                  <a:srgbClr val="0070C0"/>
                </a:solidFill>
                <a:latin typeface="+mn-ea"/>
                <a:ea typeface="+mn-ea"/>
              </a:rPr>
              <a:t/>
            </a:r>
            <a:br>
              <a:rPr lang="en-US" altLang="ko-KR" sz="1400" b="1" dirty="0" smtClean="0">
                <a:solidFill>
                  <a:srgbClr val="0070C0"/>
                </a:solidFill>
                <a:latin typeface="+mn-ea"/>
                <a:ea typeface="+mn-ea"/>
              </a:rPr>
            </a:br>
            <a:r>
              <a:rPr lang="en-US" altLang="ko-KR" sz="1400" b="1" dirty="0">
                <a:solidFill>
                  <a:srgbClr val="FF0000"/>
                </a:solidFill>
                <a:latin typeface="+mn-ea"/>
                <a:ea typeface="+mn-ea"/>
              </a:rPr>
              <a:t> </a:t>
            </a:r>
            <a:r>
              <a:rPr lang="en-US" altLang="ko-KR" sz="1400" b="1" dirty="0" smtClean="0">
                <a:solidFill>
                  <a:srgbClr val="FF0000"/>
                </a:solidFill>
                <a:latin typeface="+mn-ea"/>
                <a:ea typeface="+mn-ea"/>
              </a:rPr>
              <a:t>   +  </a:t>
            </a:r>
            <a:r>
              <a:rPr lang="en-US" altLang="ko-KR" sz="1400" b="1" dirty="0">
                <a:solidFill>
                  <a:srgbClr val="FF0000"/>
                </a:solidFill>
                <a:latin typeface="+mn-ea"/>
              </a:rPr>
              <a:t>6</a:t>
            </a:r>
            <a:r>
              <a:rPr lang="ko-KR" altLang="en-US" sz="1400" b="1" dirty="0" smtClean="0">
                <a:solidFill>
                  <a:srgbClr val="FF0000"/>
                </a:solidFill>
                <a:latin typeface="+mn-ea"/>
              </a:rPr>
              <a:t>월 </a:t>
            </a:r>
            <a:r>
              <a:rPr lang="en-US" altLang="ko-KR" sz="1400" b="1" dirty="0" smtClean="0">
                <a:solidFill>
                  <a:srgbClr val="FF0000"/>
                </a:solidFill>
                <a:latin typeface="+mn-ea"/>
              </a:rPr>
              <a:t>20</a:t>
            </a:r>
            <a:r>
              <a:rPr lang="ko-KR" altLang="en-US" sz="1400" b="1" dirty="0" smtClean="0">
                <a:solidFill>
                  <a:srgbClr val="FF0000"/>
                </a:solidFill>
                <a:latin typeface="+mn-ea"/>
              </a:rPr>
              <a:t>일 </a:t>
            </a:r>
            <a:r>
              <a:rPr lang="en-US" altLang="ko-KR" sz="1400" b="1" dirty="0" smtClean="0">
                <a:solidFill>
                  <a:srgbClr val="FF0000"/>
                </a:solidFill>
                <a:latin typeface="+mn-ea"/>
              </a:rPr>
              <a:t>(</a:t>
            </a:r>
            <a:r>
              <a:rPr lang="ko-KR" altLang="en-US" sz="1400" b="1" dirty="0">
                <a:solidFill>
                  <a:srgbClr val="FF0000"/>
                </a:solidFill>
                <a:latin typeface="+mn-ea"/>
              </a:rPr>
              <a:t>금</a:t>
            </a:r>
            <a:r>
              <a:rPr lang="en-US" altLang="ko-KR" sz="1400" b="1" dirty="0" smtClean="0">
                <a:solidFill>
                  <a:srgbClr val="FF0000"/>
                </a:solidFill>
                <a:latin typeface="+mn-ea"/>
              </a:rPr>
              <a:t>) </a:t>
            </a:r>
            <a:r>
              <a:rPr lang="en-US" altLang="ko-KR" sz="1400" b="1" dirty="0">
                <a:solidFill>
                  <a:srgbClr val="FF0000"/>
                </a:solidFill>
                <a:latin typeface="+mn-ea"/>
              </a:rPr>
              <a:t>16</a:t>
            </a:r>
            <a:r>
              <a:rPr lang="ko-KR" altLang="en-US" sz="1400" b="1" dirty="0">
                <a:solidFill>
                  <a:srgbClr val="FF0000"/>
                </a:solidFill>
                <a:latin typeface="+mn-ea"/>
              </a:rPr>
              <a:t>시</a:t>
            </a:r>
            <a:r>
              <a:rPr lang="en-US" altLang="ko-KR" sz="1400" b="1" dirty="0">
                <a:solidFill>
                  <a:srgbClr val="FF0000"/>
                </a:solidFill>
                <a:latin typeface="+mn-ea"/>
              </a:rPr>
              <a:t>30</a:t>
            </a:r>
            <a:r>
              <a:rPr lang="ko-KR" altLang="en-US" sz="1400" b="1" dirty="0">
                <a:solidFill>
                  <a:srgbClr val="FF0000"/>
                </a:solidFill>
                <a:latin typeface="+mn-ea"/>
              </a:rPr>
              <a:t>분</a:t>
            </a:r>
            <a:r>
              <a:rPr lang="en-US" altLang="ko-KR" sz="1400" b="1" dirty="0">
                <a:solidFill>
                  <a:srgbClr val="FF0000"/>
                </a:solidFill>
                <a:latin typeface="+mn-ea"/>
              </a:rPr>
              <a:t>~ 18</a:t>
            </a:r>
            <a:r>
              <a:rPr lang="ko-KR" altLang="en-US" sz="1400" b="1" dirty="0">
                <a:solidFill>
                  <a:srgbClr val="FF0000"/>
                </a:solidFill>
                <a:latin typeface="+mn-ea"/>
              </a:rPr>
              <a:t>시 </a:t>
            </a:r>
            <a:r>
              <a:rPr lang="en-US" altLang="ko-KR" sz="1400" b="1" dirty="0" smtClean="0">
                <a:solidFill>
                  <a:srgbClr val="FF0000"/>
                </a:solidFill>
                <a:latin typeface="+mn-ea"/>
              </a:rPr>
              <a:t>( 6</a:t>
            </a:r>
            <a:r>
              <a:rPr lang="ko-KR" altLang="en-US" sz="1400" b="1" dirty="0" smtClean="0">
                <a:solidFill>
                  <a:srgbClr val="FF0000"/>
                </a:solidFill>
                <a:latin typeface="+mn-ea"/>
              </a:rPr>
              <a:t>세 유아 </a:t>
            </a:r>
            <a:r>
              <a:rPr lang="en-US" altLang="ko-KR" sz="1400" b="1" dirty="0" smtClean="0">
                <a:solidFill>
                  <a:srgbClr val="FF0000"/>
                </a:solidFill>
                <a:latin typeface="+mn-ea"/>
              </a:rPr>
              <a:t>1</a:t>
            </a:r>
            <a:r>
              <a:rPr lang="ko-KR" altLang="en-US" sz="1400" b="1" dirty="0" smtClean="0">
                <a:solidFill>
                  <a:srgbClr val="FF0000"/>
                </a:solidFill>
                <a:latin typeface="+mn-ea"/>
              </a:rPr>
              <a:t>명 </a:t>
            </a:r>
            <a:r>
              <a:rPr lang="en-US" altLang="ko-KR" sz="1400" b="1" dirty="0" smtClean="0">
                <a:solidFill>
                  <a:srgbClr val="FF0000"/>
                </a:solidFill>
                <a:latin typeface="+mn-ea"/>
              </a:rPr>
              <a:t>+ </a:t>
            </a:r>
            <a:r>
              <a:rPr lang="ko-KR" altLang="en-US" sz="1400" b="1" dirty="0" smtClean="0">
                <a:solidFill>
                  <a:srgbClr val="FF0000"/>
                </a:solidFill>
                <a:latin typeface="+mn-ea"/>
              </a:rPr>
              <a:t>부모 한 분 </a:t>
            </a:r>
            <a:r>
              <a:rPr lang="en-US" altLang="ko-KR" sz="1400" b="1" dirty="0" smtClean="0">
                <a:solidFill>
                  <a:srgbClr val="FF0000"/>
                </a:solidFill>
                <a:latin typeface="+mn-ea"/>
              </a:rPr>
              <a:t>) </a:t>
            </a:r>
            <a:r>
              <a:rPr lang="en-US" altLang="ko-KR" sz="1400" b="1" dirty="0">
                <a:solidFill>
                  <a:srgbClr val="FF0000"/>
                </a:solidFill>
                <a:latin typeface="+mn-ea"/>
              </a:rPr>
              <a:t>8</a:t>
            </a:r>
            <a:r>
              <a:rPr lang="ko-KR" altLang="en-US" sz="1400" b="1" dirty="0" smtClean="0">
                <a:solidFill>
                  <a:srgbClr val="FF0000"/>
                </a:solidFill>
                <a:latin typeface="+mn-ea"/>
              </a:rPr>
              <a:t>가족</a:t>
            </a:r>
            <a:r>
              <a:rPr lang="en-US" altLang="ko-KR" sz="1400" b="1" dirty="0" smtClean="0">
                <a:solidFill>
                  <a:srgbClr val="FF0000"/>
                </a:solidFill>
                <a:latin typeface="+mn-ea"/>
              </a:rPr>
              <a:t/>
            </a:r>
            <a:br>
              <a:rPr lang="en-US" altLang="ko-KR" sz="1400" b="1" dirty="0" smtClean="0">
                <a:solidFill>
                  <a:srgbClr val="FF0000"/>
                </a:solidFill>
                <a:latin typeface="+mn-ea"/>
              </a:rPr>
            </a:br>
            <a:r>
              <a:rPr lang="en-US" altLang="ko-KR" sz="1400" b="1" dirty="0">
                <a:solidFill>
                  <a:srgbClr val="0070C0"/>
                </a:solidFill>
                <a:latin typeface="+mn-ea"/>
              </a:rPr>
              <a:t> </a:t>
            </a:r>
            <a:r>
              <a:rPr lang="en-US" altLang="ko-KR" sz="1400" b="1" dirty="0" smtClean="0">
                <a:solidFill>
                  <a:srgbClr val="0070C0"/>
                </a:solidFill>
                <a:latin typeface="+mn-ea"/>
              </a:rPr>
              <a:t>   </a:t>
            </a:r>
            <a:r>
              <a:rPr lang="en-US" altLang="ko-KR" sz="1400" b="1" dirty="0">
                <a:solidFill>
                  <a:srgbClr val="00B050"/>
                </a:solidFill>
                <a:latin typeface="+mn-ea"/>
              </a:rPr>
              <a:t>+ </a:t>
            </a:r>
            <a:r>
              <a:rPr lang="en-US" altLang="ko-KR" sz="1400" b="1" dirty="0" smtClean="0">
                <a:solidFill>
                  <a:srgbClr val="00B050"/>
                </a:solidFill>
                <a:latin typeface="+mn-ea"/>
              </a:rPr>
              <a:t> 6</a:t>
            </a:r>
            <a:r>
              <a:rPr lang="ko-KR" altLang="en-US" sz="1400" b="1" dirty="0" smtClean="0">
                <a:solidFill>
                  <a:srgbClr val="00B050"/>
                </a:solidFill>
                <a:latin typeface="+mn-ea"/>
              </a:rPr>
              <a:t>월 </a:t>
            </a:r>
            <a:r>
              <a:rPr lang="en-US" altLang="ko-KR" sz="1400" b="1" dirty="0" smtClean="0">
                <a:solidFill>
                  <a:srgbClr val="00B050"/>
                </a:solidFill>
                <a:latin typeface="+mn-ea"/>
              </a:rPr>
              <a:t>25</a:t>
            </a:r>
            <a:r>
              <a:rPr lang="ko-KR" altLang="en-US" sz="1400" b="1" dirty="0" smtClean="0">
                <a:solidFill>
                  <a:srgbClr val="00B050"/>
                </a:solidFill>
                <a:latin typeface="+mn-ea"/>
              </a:rPr>
              <a:t>일 </a:t>
            </a:r>
            <a:r>
              <a:rPr lang="en-US" altLang="ko-KR" sz="1400" b="1" dirty="0" smtClean="0">
                <a:solidFill>
                  <a:srgbClr val="00B050"/>
                </a:solidFill>
                <a:latin typeface="+mn-ea"/>
              </a:rPr>
              <a:t>(</a:t>
            </a:r>
            <a:r>
              <a:rPr lang="ko-KR" altLang="en-US" sz="1400" b="1" dirty="0" smtClean="0">
                <a:solidFill>
                  <a:srgbClr val="00B050"/>
                </a:solidFill>
                <a:latin typeface="+mn-ea"/>
              </a:rPr>
              <a:t>수</a:t>
            </a:r>
            <a:r>
              <a:rPr lang="en-US" altLang="ko-KR" sz="1400" b="1" dirty="0" smtClean="0">
                <a:solidFill>
                  <a:srgbClr val="00B050"/>
                </a:solidFill>
                <a:latin typeface="+mn-ea"/>
              </a:rPr>
              <a:t>) </a:t>
            </a:r>
            <a:r>
              <a:rPr lang="en-US" altLang="ko-KR" sz="1400" b="1" dirty="0">
                <a:solidFill>
                  <a:srgbClr val="00B050"/>
                </a:solidFill>
                <a:latin typeface="+mn-ea"/>
              </a:rPr>
              <a:t>16</a:t>
            </a:r>
            <a:r>
              <a:rPr lang="ko-KR" altLang="en-US" sz="1400" b="1" dirty="0">
                <a:solidFill>
                  <a:srgbClr val="00B050"/>
                </a:solidFill>
                <a:latin typeface="+mn-ea"/>
              </a:rPr>
              <a:t>시</a:t>
            </a:r>
            <a:r>
              <a:rPr lang="en-US" altLang="ko-KR" sz="1400" b="1" dirty="0">
                <a:solidFill>
                  <a:srgbClr val="00B050"/>
                </a:solidFill>
                <a:latin typeface="+mn-ea"/>
              </a:rPr>
              <a:t>30</a:t>
            </a:r>
            <a:r>
              <a:rPr lang="ko-KR" altLang="en-US" sz="1400" b="1" dirty="0">
                <a:solidFill>
                  <a:srgbClr val="00B050"/>
                </a:solidFill>
                <a:latin typeface="+mn-ea"/>
              </a:rPr>
              <a:t>분</a:t>
            </a:r>
            <a:r>
              <a:rPr lang="en-US" altLang="ko-KR" sz="1400" b="1" dirty="0">
                <a:solidFill>
                  <a:srgbClr val="00B050"/>
                </a:solidFill>
                <a:latin typeface="+mn-ea"/>
              </a:rPr>
              <a:t>~ </a:t>
            </a:r>
            <a:r>
              <a:rPr lang="en-US" altLang="ko-KR" sz="1400" b="1" dirty="0" smtClean="0">
                <a:solidFill>
                  <a:srgbClr val="00B050"/>
                </a:solidFill>
                <a:latin typeface="+mn-ea"/>
              </a:rPr>
              <a:t>18</a:t>
            </a:r>
            <a:r>
              <a:rPr lang="ko-KR" altLang="en-US" sz="1400" b="1" dirty="0" smtClean="0">
                <a:solidFill>
                  <a:srgbClr val="00B050"/>
                </a:solidFill>
                <a:latin typeface="+mn-ea"/>
              </a:rPr>
              <a:t>시 </a:t>
            </a:r>
            <a:r>
              <a:rPr lang="en-US" altLang="ko-KR" sz="1400" b="1" dirty="0" smtClean="0">
                <a:solidFill>
                  <a:srgbClr val="00B050"/>
                </a:solidFill>
                <a:latin typeface="+mn-ea"/>
              </a:rPr>
              <a:t>( 5</a:t>
            </a:r>
            <a:r>
              <a:rPr lang="ko-KR" altLang="en-US" sz="1400" b="1" dirty="0" smtClean="0">
                <a:solidFill>
                  <a:srgbClr val="00B050"/>
                </a:solidFill>
                <a:latin typeface="+mn-ea"/>
              </a:rPr>
              <a:t>세 유아 </a:t>
            </a:r>
            <a:r>
              <a:rPr lang="en-US" altLang="ko-KR" sz="1400" b="1" dirty="0" smtClean="0">
                <a:solidFill>
                  <a:srgbClr val="00B050"/>
                </a:solidFill>
                <a:latin typeface="+mn-ea"/>
              </a:rPr>
              <a:t>1</a:t>
            </a:r>
            <a:r>
              <a:rPr lang="ko-KR" altLang="en-US" sz="1400" b="1" dirty="0">
                <a:solidFill>
                  <a:srgbClr val="00B050"/>
                </a:solidFill>
                <a:latin typeface="+mn-ea"/>
              </a:rPr>
              <a:t>명 </a:t>
            </a:r>
            <a:r>
              <a:rPr lang="en-US" altLang="ko-KR" sz="1400" b="1" dirty="0">
                <a:solidFill>
                  <a:srgbClr val="00B050"/>
                </a:solidFill>
                <a:latin typeface="+mn-ea"/>
              </a:rPr>
              <a:t>+ </a:t>
            </a:r>
            <a:r>
              <a:rPr lang="ko-KR" altLang="en-US" sz="1400" b="1" dirty="0" smtClean="0">
                <a:solidFill>
                  <a:srgbClr val="00B050"/>
                </a:solidFill>
                <a:latin typeface="+mn-ea"/>
              </a:rPr>
              <a:t>부모 한 분 </a:t>
            </a:r>
            <a:r>
              <a:rPr lang="en-US" altLang="ko-KR" sz="1400" b="1" dirty="0">
                <a:solidFill>
                  <a:srgbClr val="00B050"/>
                </a:solidFill>
                <a:latin typeface="+mn-ea"/>
              </a:rPr>
              <a:t>) 8</a:t>
            </a:r>
            <a:r>
              <a:rPr lang="ko-KR" altLang="en-US" sz="1400" b="1" dirty="0" smtClean="0">
                <a:solidFill>
                  <a:srgbClr val="00B050"/>
                </a:solidFill>
                <a:latin typeface="+mn-ea"/>
              </a:rPr>
              <a:t>가족</a:t>
            </a:r>
            <a:r>
              <a:rPr lang="en-US" altLang="ko-KR" sz="1400" b="1" dirty="0" smtClean="0">
                <a:solidFill>
                  <a:srgbClr val="00B050"/>
                </a:solidFill>
                <a:latin typeface="+mn-ea"/>
                <a:ea typeface="+mn-ea"/>
              </a:rPr>
              <a:t/>
            </a:r>
            <a:br>
              <a:rPr lang="en-US" altLang="ko-KR" sz="1400" b="1" dirty="0" smtClean="0">
                <a:solidFill>
                  <a:srgbClr val="00B050"/>
                </a:solidFill>
                <a:latin typeface="+mn-ea"/>
                <a:ea typeface="+mn-ea"/>
              </a:rPr>
            </a:br>
            <a:r>
              <a:rPr lang="en-US" altLang="ko-KR" sz="1200" dirty="0">
                <a:latin typeface="Wide Latin" panose="020A0A07050505020404" pitchFamily="18" charset="0"/>
              </a:rPr>
              <a:t>* </a:t>
            </a:r>
            <a:r>
              <a:rPr lang="ko-KR" altLang="en-US" sz="1200" dirty="0">
                <a:latin typeface="Wide Latin" panose="020A0A07050505020404" pitchFamily="18" charset="0"/>
              </a:rPr>
              <a:t>교육장소 </a:t>
            </a:r>
            <a:r>
              <a:rPr lang="en-US" altLang="ko-KR" sz="1200" dirty="0">
                <a:latin typeface="Wide Latin" panose="020A0A07050505020404" pitchFamily="18" charset="0"/>
              </a:rPr>
              <a:t>:</a:t>
            </a:r>
            <a:r>
              <a:rPr lang="ko-KR" altLang="en-US" sz="1200" dirty="0">
                <a:latin typeface="+mn-ea"/>
              </a:rPr>
              <a:t>  진주시 육아종합지원센터 </a:t>
            </a:r>
            <a:r>
              <a:rPr lang="en-US" altLang="ko-KR" sz="1200" dirty="0">
                <a:latin typeface="+mn-ea"/>
              </a:rPr>
              <a:t>3</a:t>
            </a:r>
            <a:r>
              <a:rPr lang="ko-KR" altLang="en-US" sz="1200" dirty="0">
                <a:latin typeface="+mn-ea"/>
              </a:rPr>
              <a:t>층 </a:t>
            </a:r>
            <a:r>
              <a:rPr lang="ko-KR" altLang="en-US" sz="1200" dirty="0" err="1">
                <a:latin typeface="+mn-ea"/>
              </a:rPr>
              <a:t>교육실</a:t>
            </a:r>
            <a:r>
              <a:rPr lang="en-US" altLang="ko-KR" sz="1200" dirty="0" smtClean="0">
                <a:solidFill>
                  <a:srgbClr val="FF0000"/>
                </a:solidFill>
                <a:latin typeface="Wide Latin" panose="020A0A07050505020404" pitchFamily="18" charset="0"/>
              </a:rPr>
              <a:t/>
            </a:r>
            <a:br>
              <a:rPr lang="en-US" altLang="ko-KR" sz="1200" dirty="0" smtClean="0">
                <a:solidFill>
                  <a:srgbClr val="FF0000"/>
                </a:solidFill>
                <a:latin typeface="Wide Latin" panose="020A0A07050505020404" pitchFamily="18" charset="0"/>
              </a:rPr>
            </a:br>
            <a:r>
              <a:rPr lang="en-US" altLang="ko-KR" sz="1200" dirty="0" smtClean="0">
                <a:latin typeface="Wide Latin" panose="020A0A07050505020404" pitchFamily="18" charset="0"/>
              </a:rPr>
              <a:t>* </a:t>
            </a:r>
            <a:r>
              <a:rPr lang="ko-KR" altLang="en-US" sz="1200" dirty="0" smtClean="0">
                <a:latin typeface="Wide Latin" panose="020A0A07050505020404" pitchFamily="18" charset="0"/>
              </a:rPr>
              <a:t>주최</a:t>
            </a:r>
            <a:r>
              <a:rPr lang="en-US" altLang="ko-KR" sz="1200" dirty="0" smtClean="0">
                <a:latin typeface="Wide Latin" panose="020A0A07050505020404" pitchFamily="18" charset="0"/>
              </a:rPr>
              <a:t>/</a:t>
            </a:r>
            <a:r>
              <a:rPr lang="ko-KR" altLang="en-US" sz="1200" dirty="0" smtClean="0">
                <a:latin typeface="Wide Latin" panose="020A0A07050505020404" pitchFamily="18" charset="0"/>
              </a:rPr>
              <a:t>주관 </a:t>
            </a:r>
            <a:r>
              <a:rPr lang="en-US" altLang="ko-KR" sz="1200" dirty="0" smtClean="0">
                <a:latin typeface="Wide Latin" panose="020A0A07050505020404" pitchFamily="18" charset="0"/>
              </a:rPr>
              <a:t>:   </a:t>
            </a:r>
            <a:r>
              <a:rPr lang="ko-KR" altLang="en-US" sz="1200" dirty="0" smtClean="0">
                <a:latin typeface="Wide Latin" panose="020A0A07050505020404" pitchFamily="18" charset="0"/>
              </a:rPr>
              <a:t>교육부</a:t>
            </a:r>
            <a:r>
              <a:rPr lang="en-US" altLang="ko-KR" sz="1200" dirty="0" smtClean="0">
                <a:latin typeface="Wide Latin" panose="020A0A07050505020404" pitchFamily="18" charset="0"/>
              </a:rPr>
              <a:t>/</a:t>
            </a:r>
            <a:r>
              <a:rPr lang="ko-KR" altLang="en-US" sz="1200" dirty="0" smtClean="0">
                <a:latin typeface="Wide Latin" panose="020A0A07050505020404" pitchFamily="18" charset="0"/>
              </a:rPr>
              <a:t>진주시 육아종합지원센터</a:t>
            </a:r>
            <a:r>
              <a:rPr lang="en-US" altLang="ko-KR" sz="1200" dirty="0">
                <a:latin typeface="Wide Latin" panose="020A0A07050505020404" pitchFamily="18" charset="0"/>
              </a:rPr>
              <a:t/>
            </a:r>
            <a:br>
              <a:rPr lang="en-US" altLang="ko-KR" sz="1200" dirty="0">
                <a:latin typeface="Wide Latin" panose="020A0A07050505020404" pitchFamily="18" charset="0"/>
              </a:rPr>
            </a:br>
            <a:r>
              <a:rPr lang="en-US" altLang="ko-KR" sz="1200" dirty="0" smtClean="0">
                <a:latin typeface="Wide Latin" panose="020A0A07050505020404" pitchFamily="18" charset="0"/>
              </a:rPr>
              <a:t>* </a:t>
            </a:r>
            <a:r>
              <a:rPr lang="ko-KR" altLang="en-US" sz="1200" dirty="0" smtClean="0">
                <a:latin typeface="Wide Latin" panose="020A0A07050505020404" pitchFamily="18" charset="0"/>
              </a:rPr>
              <a:t>교육비 </a:t>
            </a:r>
            <a:r>
              <a:rPr lang="en-US" altLang="ko-KR" sz="1200" dirty="0" smtClean="0">
                <a:latin typeface="Wide Latin" panose="020A0A07050505020404" pitchFamily="18" charset="0"/>
              </a:rPr>
              <a:t>: </a:t>
            </a:r>
            <a:r>
              <a:rPr lang="ko-KR" altLang="en-US" sz="1200" dirty="0" smtClean="0">
                <a:latin typeface="Wide Latin" panose="020A0A07050505020404" pitchFamily="18" charset="0"/>
              </a:rPr>
              <a:t>무료 </a:t>
            </a:r>
            <a:r>
              <a:rPr lang="en-US" altLang="ko-KR" sz="1200" dirty="0" smtClean="0">
                <a:latin typeface="Wide Latin" panose="020A0A07050505020404" pitchFamily="18" charset="0"/>
              </a:rPr>
              <a:t>(</a:t>
            </a:r>
            <a:r>
              <a:rPr lang="ko-KR" altLang="en-US" sz="1200" dirty="0" smtClean="0">
                <a:latin typeface="Wide Latin" panose="020A0A07050505020404" pitchFamily="18" charset="0"/>
              </a:rPr>
              <a:t>준비물  </a:t>
            </a:r>
            <a:r>
              <a:rPr lang="ko-KR" altLang="en-US" sz="1200" dirty="0" err="1" smtClean="0">
                <a:latin typeface="Wide Latin" panose="020A0A07050505020404" pitchFamily="18" charset="0"/>
              </a:rPr>
              <a:t>아래표</a:t>
            </a:r>
            <a:r>
              <a:rPr lang="ko-KR" altLang="en-US" sz="1200" dirty="0" smtClean="0">
                <a:latin typeface="Wide Latin" panose="020A0A07050505020404" pitchFamily="18" charset="0"/>
              </a:rPr>
              <a:t> 참고 </a:t>
            </a:r>
            <a:r>
              <a:rPr lang="en-US" altLang="ko-KR" sz="1200" dirty="0" smtClean="0">
                <a:latin typeface="Wide Latin" panose="020A0A07050505020404" pitchFamily="18" charset="0"/>
              </a:rPr>
              <a:t>,  </a:t>
            </a:r>
            <a:r>
              <a:rPr lang="ko-KR" altLang="en-US" sz="1200" dirty="0" smtClean="0">
                <a:latin typeface="Wide Latin" panose="020A0A07050505020404" pitchFamily="18" charset="0"/>
              </a:rPr>
              <a:t>교육 대상 외 교육장 입실 불가</a:t>
            </a:r>
            <a:r>
              <a:rPr lang="en-US" altLang="ko-KR" sz="1200" dirty="0" smtClean="0">
                <a:latin typeface="Wide Latin" panose="020A0A07050505020404" pitchFamily="18" charset="0"/>
              </a:rPr>
              <a:t>)</a:t>
            </a:r>
            <a:r>
              <a:rPr lang="en-US" altLang="ko-KR" sz="1200" dirty="0">
                <a:latin typeface="Wide Latin" panose="020A0A07050505020404" pitchFamily="18" charset="0"/>
              </a:rPr>
              <a:t/>
            </a:r>
            <a:br>
              <a:rPr lang="en-US" altLang="ko-KR" sz="1200" dirty="0">
                <a:latin typeface="Wide Latin" panose="020A0A07050505020404" pitchFamily="18" charset="0"/>
              </a:rPr>
            </a:br>
            <a:r>
              <a:rPr lang="en-US" altLang="ko-KR" sz="1200" dirty="0" smtClean="0">
                <a:latin typeface="Wide Latin" panose="020A0A07050505020404" pitchFamily="18" charset="0"/>
              </a:rPr>
              <a:t>* </a:t>
            </a:r>
            <a:r>
              <a:rPr lang="ko-KR" altLang="en-US" sz="1200" b="1" dirty="0" smtClean="0">
                <a:solidFill>
                  <a:srgbClr val="0069B8"/>
                </a:solidFill>
                <a:latin typeface="Wide Latin" panose="020A0A07050505020404" pitchFamily="18" charset="0"/>
              </a:rPr>
              <a:t>신청기간</a:t>
            </a:r>
            <a:r>
              <a:rPr lang="ko-KR" altLang="en-US" sz="1200" dirty="0" smtClean="0">
                <a:latin typeface="Wide Latin" panose="020A0A07050505020404" pitchFamily="18" charset="0"/>
              </a:rPr>
              <a:t> </a:t>
            </a:r>
            <a:r>
              <a:rPr lang="en-US" altLang="ko-KR" sz="1200" b="1" dirty="0" smtClean="0">
                <a:solidFill>
                  <a:srgbClr val="0070C0"/>
                </a:solidFill>
                <a:latin typeface="Wide Latin" panose="020A0A07050505020404" pitchFamily="18" charset="0"/>
              </a:rPr>
              <a:t>:  </a:t>
            </a:r>
            <a:r>
              <a:rPr lang="en-US" altLang="ko-KR" sz="1200" b="1" dirty="0"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6</a:t>
            </a:r>
            <a:r>
              <a:rPr lang="ko-KR" altLang="en-US" sz="1200" b="1" dirty="0" smtClean="0">
                <a:solidFill>
                  <a:srgbClr val="0070C0"/>
                </a:solidFill>
                <a:latin typeface="+mn-ea"/>
                <a:ea typeface="+mn-ea"/>
              </a:rPr>
              <a:t>월 </a:t>
            </a:r>
            <a:r>
              <a:rPr lang="en-US" altLang="ko-KR" sz="1200" b="1" dirty="0" smtClean="0">
                <a:solidFill>
                  <a:srgbClr val="0070C0"/>
                </a:solidFill>
                <a:latin typeface="+mn-ea"/>
                <a:ea typeface="+mn-ea"/>
              </a:rPr>
              <a:t>10</a:t>
            </a:r>
            <a:r>
              <a:rPr lang="ko-KR" altLang="en-US" sz="1200" b="1" dirty="0" smtClean="0">
                <a:solidFill>
                  <a:srgbClr val="0070C0"/>
                </a:solidFill>
                <a:latin typeface="+mn-ea"/>
                <a:ea typeface="+mn-ea"/>
              </a:rPr>
              <a:t>일 </a:t>
            </a:r>
            <a:r>
              <a:rPr lang="en-US" altLang="ko-KR" sz="1200" b="1" dirty="0" smtClean="0">
                <a:solidFill>
                  <a:srgbClr val="0070C0"/>
                </a:solidFill>
                <a:latin typeface="+mn-ea"/>
                <a:ea typeface="+mn-ea"/>
              </a:rPr>
              <a:t>(</a:t>
            </a:r>
            <a:r>
              <a:rPr lang="ko-KR" altLang="en-US" sz="1200" b="1" dirty="0" smtClean="0">
                <a:solidFill>
                  <a:srgbClr val="0070C0"/>
                </a:solidFill>
                <a:latin typeface="+mn-ea"/>
                <a:ea typeface="+mn-ea"/>
              </a:rPr>
              <a:t>화</a:t>
            </a:r>
            <a:r>
              <a:rPr lang="en-US" altLang="ko-KR" sz="1200" b="1" dirty="0" smtClean="0">
                <a:solidFill>
                  <a:srgbClr val="0070C0"/>
                </a:solidFill>
                <a:latin typeface="+mn-ea"/>
                <a:ea typeface="+mn-ea"/>
              </a:rPr>
              <a:t>) 10</a:t>
            </a:r>
            <a:r>
              <a:rPr lang="ko-KR" altLang="en-US" sz="1200" b="1" dirty="0" smtClean="0">
                <a:solidFill>
                  <a:srgbClr val="0070C0"/>
                </a:solidFill>
                <a:latin typeface="+mn-ea"/>
                <a:ea typeface="+mn-ea"/>
              </a:rPr>
              <a:t>시부터 </a:t>
            </a:r>
            <a:r>
              <a:rPr lang="en-US" altLang="ko-KR" sz="1200" b="1" dirty="0" smtClean="0">
                <a:solidFill>
                  <a:srgbClr val="0070C0"/>
                </a:solidFill>
                <a:latin typeface="+mn-ea"/>
                <a:ea typeface="+mn-ea"/>
              </a:rPr>
              <a:t>~ </a:t>
            </a:r>
            <a:r>
              <a:rPr lang="ko-KR" altLang="en-US" sz="1200" b="1" dirty="0" smtClean="0">
                <a:solidFill>
                  <a:srgbClr val="0070C0"/>
                </a:solidFill>
                <a:latin typeface="+mn-ea"/>
                <a:ea typeface="+mn-ea"/>
              </a:rPr>
              <a:t>선착순 마감</a:t>
            </a:r>
            <a:r>
              <a:rPr lang="en-US" altLang="ko-KR" sz="1200" b="1" dirty="0">
                <a:solidFill>
                  <a:srgbClr val="FF0000"/>
                </a:solidFill>
                <a:latin typeface="+mn-ea"/>
                <a:ea typeface="+mn-ea"/>
              </a:rPr>
              <a:t/>
            </a:r>
            <a:br>
              <a:rPr lang="en-US" altLang="ko-KR" sz="1200" b="1" dirty="0">
                <a:solidFill>
                  <a:srgbClr val="FF0000"/>
                </a:solidFill>
                <a:latin typeface="+mn-ea"/>
                <a:ea typeface="+mn-ea"/>
              </a:rPr>
            </a:br>
            <a:r>
              <a:rPr lang="en-US" altLang="ko-KR" sz="1200" b="1" dirty="0">
                <a:latin typeface="+mn-ea"/>
              </a:rPr>
              <a:t>* </a:t>
            </a:r>
            <a:r>
              <a:rPr lang="ko-KR" altLang="en-US" sz="1200" dirty="0" smtClean="0">
                <a:latin typeface="+mn-ea"/>
                <a:ea typeface="+mn-ea"/>
              </a:rPr>
              <a:t>신청방법 </a:t>
            </a:r>
            <a:r>
              <a:rPr lang="en-US" altLang="ko-KR" sz="1200" dirty="0" smtClean="0">
                <a:latin typeface="+mn-ea"/>
                <a:ea typeface="+mn-ea"/>
              </a:rPr>
              <a:t>: </a:t>
            </a:r>
            <a:r>
              <a:rPr lang="ko-KR" altLang="en-US" sz="1200" dirty="0" smtClean="0">
                <a:latin typeface="+mn-ea"/>
                <a:ea typeface="+mn-ea"/>
              </a:rPr>
              <a:t>진주시통합예약시스템   </a:t>
            </a:r>
            <a:r>
              <a:rPr lang="en-US" altLang="ko-KR" sz="1100" u="sng" dirty="0" smtClean="0">
                <a:hlinkClick r:id="rId3"/>
              </a:rPr>
              <a:t>https</a:t>
            </a:r>
            <a:r>
              <a:rPr lang="en-US" altLang="ko-KR" sz="1100" u="sng" dirty="0">
                <a:hlinkClick r:id="rId3"/>
              </a:rPr>
              <a:t>://www.jinju.go.kr/yeyak/08870/08882/08993.web</a:t>
            </a:r>
            <a:r>
              <a:rPr lang="en-US" altLang="ko-KR" sz="1100" dirty="0"/>
              <a:t> </a:t>
            </a:r>
            <a:r>
              <a:rPr lang="en-US" altLang="ko-KR" dirty="0"/>
              <a:t/>
            </a:r>
            <a:br>
              <a:rPr lang="en-US" altLang="ko-KR" dirty="0"/>
            </a:br>
            <a:r>
              <a:rPr lang="en-US" altLang="ko-KR" sz="1200" dirty="0" smtClean="0">
                <a:latin typeface="+mn-ea"/>
                <a:ea typeface="+mn-ea"/>
              </a:rPr>
              <a:t>                 </a:t>
            </a:r>
            <a:r>
              <a:rPr lang="ko-KR" altLang="en-US" sz="1200" dirty="0" smtClean="0">
                <a:latin typeface="+mn-ea"/>
                <a:ea typeface="+mn-ea"/>
              </a:rPr>
              <a:t>본인인증  ⇨ </a:t>
            </a:r>
            <a:r>
              <a:rPr lang="en-US" altLang="ko-KR" sz="1200" dirty="0" smtClean="0">
                <a:latin typeface="+mn-ea"/>
                <a:ea typeface="+mn-ea"/>
              </a:rPr>
              <a:t> </a:t>
            </a:r>
            <a:r>
              <a:rPr lang="ko-KR" altLang="en-US" sz="1200" dirty="0" err="1">
                <a:latin typeface="+mn-ea"/>
                <a:ea typeface="+mn-ea"/>
              </a:rPr>
              <a:t>교육강좌</a:t>
            </a:r>
            <a:r>
              <a:rPr lang="ko-KR" altLang="en-US" sz="1200" dirty="0">
                <a:latin typeface="+mn-ea"/>
                <a:ea typeface="+mn-ea"/>
              </a:rPr>
              <a:t> “육아종합지원센터” ⇨ </a:t>
            </a:r>
            <a:r>
              <a:rPr lang="ko-KR" altLang="en-US" sz="1200" dirty="0" smtClean="0">
                <a:latin typeface="+mn-ea"/>
                <a:ea typeface="+mn-ea"/>
              </a:rPr>
              <a:t>가정양육지원프로그램 </a:t>
            </a:r>
            <a:r>
              <a:rPr lang="en-US" altLang="ko-KR" sz="1200" dirty="0" smtClean="0">
                <a:latin typeface="+mn-ea"/>
                <a:ea typeface="+mn-ea"/>
              </a:rPr>
              <a:t/>
            </a:r>
            <a:br>
              <a:rPr lang="en-US" altLang="ko-KR" sz="1200" dirty="0" smtClean="0">
                <a:latin typeface="+mn-ea"/>
                <a:ea typeface="+mn-ea"/>
              </a:rPr>
            </a:br>
            <a:r>
              <a:rPr lang="en-US" altLang="ko-KR" sz="1200" dirty="0" smtClean="0">
                <a:latin typeface="+mn-ea"/>
                <a:ea typeface="+mn-ea"/>
              </a:rPr>
              <a:t>                  </a:t>
            </a:r>
            <a:r>
              <a:rPr lang="ko-KR" altLang="en-US" sz="1200" dirty="0" smtClean="0">
                <a:latin typeface="+mn-ea"/>
              </a:rPr>
              <a:t>⇨ </a:t>
            </a:r>
            <a:r>
              <a:rPr lang="ko-KR" altLang="en-US" sz="1200" dirty="0" smtClean="0">
                <a:latin typeface="+mn-ea"/>
                <a:ea typeface="+mn-ea"/>
              </a:rPr>
              <a:t>“ </a:t>
            </a:r>
            <a:r>
              <a:rPr lang="ko-KR" altLang="en-US" sz="1200" dirty="0" err="1" smtClean="0">
                <a:latin typeface="+mn-ea"/>
                <a:ea typeface="+mn-ea"/>
              </a:rPr>
              <a:t>교육명</a:t>
            </a:r>
            <a:r>
              <a:rPr lang="ko-KR" altLang="en-US" sz="1200" dirty="0" smtClean="0">
                <a:latin typeface="+mn-ea"/>
                <a:ea typeface="+mn-ea"/>
              </a:rPr>
              <a:t> ”  신청하기 </a:t>
            </a:r>
            <a:r>
              <a:rPr lang="ko-KR" altLang="en-US" sz="1200" dirty="0">
                <a:latin typeface="+mn-ea"/>
                <a:ea typeface="+mn-ea"/>
              </a:rPr>
              <a:t>⇨ </a:t>
            </a:r>
            <a:r>
              <a:rPr lang="ko-KR" altLang="en-US" sz="1200" dirty="0" smtClean="0">
                <a:latin typeface="+mn-ea"/>
                <a:ea typeface="+mn-ea"/>
              </a:rPr>
              <a:t> 확인 </a:t>
            </a:r>
            <a:r>
              <a:rPr lang="ko-KR" altLang="en-US" sz="1200" dirty="0">
                <a:latin typeface="+mn-ea"/>
                <a:ea typeface="+mn-ea"/>
              </a:rPr>
              <a:t>문자 </a:t>
            </a:r>
            <a:r>
              <a:rPr lang="ko-KR" altLang="en-US" sz="1200" dirty="0" smtClean="0">
                <a:latin typeface="+mn-ea"/>
                <a:ea typeface="+mn-ea"/>
              </a:rPr>
              <a:t>자동 전송됨</a:t>
            </a:r>
            <a:r>
              <a:rPr lang="en-US" altLang="ko-KR" sz="1200" dirty="0" smtClean="0">
                <a:latin typeface="+mn-ea"/>
                <a:ea typeface="+mn-ea"/>
              </a:rPr>
              <a:t/>
            </a:r>
            <a:br>
              <a:rPr lang="en-US" altLang="ko-KR" sz="1200" dirty="0" smtClean="0">
                <a:latin typeface="+mn-ea"/>
                <a:ea typeface="+mn-ea"/>
              </a:rPr>
            </a:br>
            <a:r>
              <a:rPr lang="en-US" altLang="ko-KR" sz="1200" dirty="0">
                <a:latin typeface="+mn-ea"/>
                <a:ea typeface="+mn-ea"/>
              </a:rPr>
              <a:t> </a:t>
            </a:r>
            <a:r>
              <a:rPr lang="en-US" altLang="ko-KR" sz="1200" dirty="0" smtClean="0">
                <a:latin typeface="+mn-ea"/>
                <a:ea typeface="+mn-ea"/>
              </a:rPr>
              <a:t>   </a:t>
            </a:r>
            <a:r>
              <a:rPr lang="en-US" altLang="ko-KR" sz="1200" b="1" dirty="0" smtClean="0"/>
              <a:t> (  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수강자 정보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 </a:t>
            </a:r>
            <a:r>
              <a:rPr lang="ko-KR" altLang="en-US" sz="1200" b="1" dirty="0" smtClean="0"/>
              <a:t>란에  </a:t>
            </a:r>
            <a:r>
              <a:rPr lang="ko-KR" altLang="en-US" sz="1200" dirty="0"/>
              <a:t>반드시 </a:t>
            </a:r>
            <a:r>
              <a:rPr lang="ko-KR" altLang="en-US" sz="1200" b="1" dirty="0" err="1" smtClean="0">
                <a:solidFill>
                  <a:srgbClr val="0070C0"/>
                </a:solidFill>
              </a:rPr>
              <a:t>참석자녀의</a:t>
            </a:r>
            <a:r>
              <a:rPr lang="ko-KR" altLang="en-US" sz="1200" b="1" dirty="0" smtClean="0">
                <a:solidFill>
                  <a:srgbClr val="0070C0"/>
                </a:solidFill>
              </a:rPr>
              <a:t> 이름과  자녀생년월일</a:t>
            </a:r>
            <a:r>
              <a:rPr lang="ko-KR" altLang="en-US" sz="1200" dirty="0" smtClean="0"/>
              <a:t>을 기입해 주세요 </a:t>
            </a:r>
            <a:r>
              <a:rPr lang="en-US" altLang="ko-KR" sz="1200" dirty="0" smtClean="0"/>
              <a:t>)</a:t>
            </a:r>
            <a:r>
              <a:rPr lang="en-US" altLang="ko-KR" sz="1200" dirty="0">
                <a:solidFill>
                  <a:srgbClr val="0070C0"/>
                </a:solidFill>
              </a:rPr>
              <a:t/>
            </a:r>
            <a:br>
              <a:rPr lang="en-US" altLang="ko-KR" sz="1200" dirty="0">
                <a:solidFill>
                  <a:srgbClr val="0070C0"/>
                </a:solidFill>
              </a:rPr>
            </a:br>
            <a:r>
              <a:rPr lang="en-US" altLang="ko-KR" sz="1200" dirty="0" smtClean="0">
                <a:latin typeface="Wide Latin" panose="020A0A07050505020404" pitchFamily="18" charset="0"/>
              </a:rPr>
              <a:t>*  </a:t>
            </a:r>
            <a:r>
              <a:rPr lang="ko-KR" altLang="en-US" sz="1200" dirty="0" smtClean="0">
                <a:latin typeface="Wide Latin" panose="020A0A07050505020404" pitchFamily="18" charset="0"/>
              </a:rPr>
              <a:t>문  의 </a:t>
            </a:r>
            <a:r>
              <a:rPr lang="en-US" altLang="ko-KR" sz="1200" dirty="0" smtClean="0">
                <a:latin typeface="Wide Latin" panose="020A0A07050505020404" pitchFamily="18" charset="0"/>
              </a:rPr>
              <a:t>: </a:t>
            </a:r>
            <a:r>
              <a:rPr lang="ko-KR" altLang="en-US" sz="1200" b="1" dirty="0" smtClean="0">
                <a:latin typeface="Wide Latin" panose="020A0A07050505020404" pitchFamily="18" charset="0"/>
              </a:rPr>
              <a:t>공통부모교육 </a:t>
            </a:r>
            <a:r>
              <a:rPr lang="en-US" altLang="ko-KR" sz="1200" b="1" dirty="0" smtClean="0">
                <a:latin typeface="Wide Latin" panose="020A0A07050505020404" pitchFamily="18" charset="0"/>
              </a:rPr>
              <a:t> </a:t>
            </a:r>
            <a:r>
              <a:rPr lang="ko-KR" altLang="en-US" sz="1200" b="1" dirty="0" smtClean="0">
                <a:latin typeface="Wide Latin" panose="020A0A07050505020404" pitchFamily="18" charset="0"/>
              </a:rPr>
              <a:t>담당자  </a:t>
            </a:r>
            <a:r>
              <a:rPr lang="en-US" altLang="ko-KR" sz="1200" b="1" dirty="0" smtClean="0">
                <a:latin typeface="+mn-ea"/>
                <a:ea typeface="+mn-ea"/>
              </a:rPr>
              <a:t>( 055-749-3624 )</a:t>
            </a:r>
            <a:endParaRPr lang="ko-KR" altLang="en-US" sz="1200" b="1" dirty="0">
              <a:latin typeface="+mn-ea"/>
              <a:ea typeface="+mn-ea"/>
            </a:endParaRPr>
          </a:p>
        </p:txBody>
      </p:sp>
      <p:sp>
        <p:nvSpPr>
          <p:cNvPr id="13" name="부제목 2"/>
          <p:cNvSpPr txBox="1">
            <a:spLocks/>
          </p:cNvSpPr>
          <p:nvPr/>
        </p:nvSpPr>
        <p:spPr>
          <a:xfrm>
            <a:off x="248724" y="6409894"/>
            <a:ext cx="6274537" cy="18051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685800" rtl="0" eaLnBrk="1" latinLnBrk="1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ko-KR" altLang="en-US" sz="1500" dirty="0"/>
          </a:p>
        </p:txBody>
      </p:sp>
      <p:sp>
        <p:nvSpPr>
          <p:cNvPr id="15" name="부제목 2"/>
          <p:cNvSpPr>
            <a:spLocks noGrp="1"/>
          </p:cNvSpPr>
          <p:nvPr>
            <p:ph type="subTitle" idx="1"/>
          </p:nvPr>
        </p:nvSpPr>
        <p:spPr>
          <a:xfrm>
            <a:off x="348801" y="6661918"/>
            <a:ext cx="6174463" cy="1975749"/>
          </a:xfrm>
        </p:spPr>
        <p:txBody>
          <a:bodyPr>
            <a:normAutofit/>
          </a:bodyPr>
          <a:lstStyle/>
          <a:p>
            <a:endParaRPr lang="en-US" altLang="ko-KR" sz="1500" b="1" dirty="0" smtClean="0">
              <a:latin typeface="+mn-ea"/>
            </a:endParaRP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endParaRPr lang="ko-KR" altLang="en-US" sz="1000" dirty="0">
              <a:solidFill>
                <a:prstClr val="black"/>
              </a:solidFill>
            </a:endParaRPr>
          </a:p>
          <a:p>
            <a:endParaRPr lang="ko-KR" altLang="en-US" sz="1500" dirty="0"/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6935218"/>
              </p:ext>
            </p:extLst>
          </p:nvPr>
        </p:nvGraphicFramePr>
        <p:xfrm>
          <a:off x="412652" y="7210762"/>
          <a:ext cx="6053665" cy="19928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3991">
                  <a:extLst>
                    <a:ext uri="{9D8B030D-6E8A-4147-A177-3AD203B41FA5}">
                      <a16:colId xmlns:a16="http://schemas.microsoft.com/office/drawing/2014/main" val="2945444849"/>
                    </a:ext>
                  </a:extLst>
                </a:gridCol>
                <a:gridCol w="3366536">
                  <a:extLst>
                    <a:ext uri="{9D8B030D-6E8A-4147-A177-3AD203B41FA5}">
                      <a16:colId xmlns:a16="http://schemas.microsoft.com/office/drawing/2014/main" val="4179807042"/>
                    </a:ext>
                  </a:extLst>
                </a:gridCol>
                <a:gridCol w="1043138">
                  <a:extLst>
                    <a:ext uri="{9D8B030D-6E8A-4147-A177-3AD203B41FA5}">
                      <a16:colId xmlns:a16="http://schemas.microsoft.com/office/drawing/2014/main" val="3412070523"/>
                    </a:ext>
                  </a:extLst>
                </a:gridCol>
              </a:tblGrid>
              <a:tr h="21994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</a:rPr>
                        <a:t>활동 일시 및 대상 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BE8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</a:rPr>
                        <a:t>주제  및  목표     </a:t>
                      </a:r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</a:rPr>
                        <a:t>( </a:t>
                      </a:r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</a:rPr>
                        <a:t>준비물 </a:t>
                      </a:r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</a:rPr>
                        <a:t>                                                   </a:t>
                      </a:r>
                      <a:r>
                        <a:rPr lang="en-US" altLang="ko-KR" sz="900" baseline="0" dirty="0" smtClean="0">
                          <a:solidFill>
                            <a:schemeClr val="tx1"/>
                          </a:solidFill>
                        </a:rPr>
                        <a:t>                                                                                        </a:t>
                      </a:r>
                      <a:endParaRPr lang="en-US" altLang="ko-KR" sz="90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BE8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</a:rPr>
                        <a:t>강사</a:t>
                      </a:r>
                      <a:endParaRPr lang="en-US" altLang="ko-KR" sz="90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BE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4059708"/>
                  </a:ext>
                </a:extLst>
              </a:tr>
              <a:tr h="62126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900" b="1" dirty="0" smtClean="0"/>
                        <a:t>6</a:t>
                      </a:r>
                      <a:r>
                        <a:rPr lang="ko-KR" altLang="en-US" sz="900" b="1" dirty="0" smtClean="0"/>
                        <a:t>월 </a:t>
                      </a:r>
                      <a:r>
                        <a:rPr lang="en-US" altLang="ko-KR" sz="900" b="1" dirty="0" smtClean="0"/>
                        <a:t>13</a:t>
                      </a:r>
                      <a:r>
                        <a:rPr lang="ko-KR" altLang="en-US" sz="900" b="1" dirty="0" smtClean="0"/>
                        <a:t>일</a:t>
                      </a:r>
                      <a:r>
                        <a:rPr lang="en-US" altLang="ko-KR" sz="900" b="1" dirty="0" smtClean="0"/>
                        <a:t>(</a:t>
                      </a:r>
                      <a:r>
                        <a:rPr lang="ko-KR" altLang="en-US" sz="900" b="1" dirty="0" smtClean="0"/>
                        <a:t>금</a:t>
                      </a:r>
                      <a:r>
                        <a:rPr lang="en-US" altLang="ko-KR" sz="900" b="1" dirty="0" smtClean="0"/>
                        <a:t>) 16:30~18:00</a:t>
                      </a: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900" b="1" dirty="0" smtClean="0">
                          <a:solidFill>
                            <a:srgbClr val="0069B8"/>
                          </a:solidFill>
                        </a:rPr>
                        <a:t>( 7</a:t>
                      </a:r>
                      <a:r>
                        <a:rPr lang="ko-KR" altLang="en-US" sz="900" b="1" dirty="0" smtClean="0">
                          <a:solidFill>
                            <a:srgbClr val="0069B8"/>
                          </a:solidFill>
                        </a:rPr>
                        <a:t>세</a:t>
                      </a:r>
                      <a:r>
                        <a:rPr lang="en-US" altLang="ko-KR" sz="900" b="1" dirty="0" smtClean="0">
                          <a:solidFill>
                            <a:srgbClr val="0069B8"/>
                          </a:solidFill>
                        </a:rPr>
                        <a:t>,  2019</a:t>
                      </a:r>
                      <a:r>
                        <a:rPr lang="ko-KR" altLang="en-US" sz="900" b="1" dirty="0" smtClean="0">
                          <a:solidFill>
                            <a:srgbClr val="0069B8"/>
                          </a:solidFill>
                        </a:rPr>
                        <a:t>년생</a:t>
                      </a:r>
                      <a:r>
                        <a:rPr lang="en-US" altLang="ko-KR" sz="900" b="1" dirty="0" smtClean="0">
                          <a:solidFill>
                            <a:srgbClr val="0069B8"/>
                          </a:solidFill>
                        </a:rPr>
                        <a:t>,</a:t>
                      </a:r>
                      <a:r>
                        <a:rPr lang="ko-KR" altLang="en-US" sz="900" b="1" dirty="0" smtClean="0">
                          <a:solidFill>
                            <a:srgbClr val="0069B8"/>
                          </a:solidFill>
                        </a:rPr>
                        <a:t> </a:t>
                      </a:r>
                      <a:r>
                        <a:rPr lang="en-US" altLang="ko-KR" sz="900" b="1" baseline="0" dirty="0" smtClean="0">
                          <a:solidFill>
                            <a:srgbClr val="0069B8"/>
                          </a:solidFill>
                        </a:rPr>
                        <a:t>  </a:t>
                      </a:r>
                      <a:r>
                        <a:rPr lang="en-US" altLang="ko-KR" sz="900" b="1" dirty="0" smtClean="0">
                          <a:solidFill>
                            <a:srgbClr val="0069B8"/>
                          </a:solidFill>
                        </a:rPr>
                        <a:t>8</a:t>
                      </a:r>
                      <a:r>
                        <a:rPr lang="ko-KR" altLang="en-US" sz="900" b="1" dirty="0" smtClean="0">
                          <a:solidFill>
                            <a:srgbClr val="0069B8"/>
                          </a:solidFill>
                        </a:rPr>
                        <a:t>가족 </a:t>
                      </a:r>
                      <a:r>
                        <a:rPr lang="en-US" altLang="ko-KR" sz="900" b="1" dirty="0" smtClean="0">
                          <a:solidFill>
                            <a:srgbClr val="0069B8"/>
                          </a:solidFill>
                        </a:rPr>
                        <a:t>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latinLnBrk="1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900" b="1" baseline="0" dirty="0" smtClean="0">
                          <a:solidFill>
                            <a:srgbClr val="7030A0"/>
                          </a:solidFill>
                        </a:rPr>
                        <a:t>                            “ </a:t>
                      </a:r>
                      <a:r>
                        <a:rPr lang="ko-KR" altLang="en-US" sz="900" b="1" baseline="0" dirty="0" smtClean="0">
                          <a:solidFill>
                            <a:srgbClr val="7030A0"/>
                          </a:solidFill>
                        </a:rPr>
                        <a:t>김밥 도시락 싸서 소풍놀이해요</a:t>
                      </a:r>
                      <a:r>
                        <a:rPr lang="en-US" altLang="ko-KR" sz="900" b="1" baseline="0" dirty="0" smtClean="0">
                          <a:solidFill>
                            <a:srgbClr val="7030A0"/>
                          </a:solidFill>
                        </a:rPr>
                        <a:t> ”</a:t>
                      </a:r>
                    </a:p>
                    <a:p>
                      <a:pPr marL="0" indent="0" latinLnBrk="1"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en-US" altLang="ko-KR" sz="700" b="0" baseline="0" dirty="0" smtClean="0">
                          <a:solidFill>
                            <a:schemeClr val="tx1"/>
                          </a:solidFill>
                        </a:rPr>
                        <a:t>- </a:t>
                      </a:r>
                      <a:r>
                        <a:rPr lang="ko-KR" altLang="en-US" sz="700" b="0" baseline="0" dirty="0" smtClean="0">
                          <a:solidFill>
                            <a:schemeClr val="tx1"/>
                          </a:solidFill>
                        </a:rPr>
                        <a:t>식재료의 특성을 오감으로 탐색한다  </a:t>
                      </a:r>
                      <a:r>
                        <a:rPr lang="en-US" altLang="ko-KR" sz="700" b="0" baseline="0" dirty="0" smtClean="0">
                          <a:solidFill>
                            <a:schemeClr val="tx1"/>
                          </a:solidFill>
                        </a:rPr>
                        <a:t>  - </a:t>
                      </a:r>
                      <a:r>
                        <a:rPr lang="ko-KR" altLang="en-US" sz="700" b="0" baseline="0" dirty="0" smtClean="0">
                          <a:solidFill>
                            <a:schemeClr val="tx1"/>
                          </a:solidFill>
                        </a:rPr>
                        <a:t>요리하며 즐거움과 성취감을 느낀다</a:t>
                      </a:r>
                      <a:endParaRPr lang="en-US" altLang="ko-KR" sz="700" b="0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indent="0" latinLnBrk="1"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en-US" altLang="ko-KR" sz="800" b="1" baseline="0" dirty="0" smtClean="0">
                          <a:solidFill>
                            <a:schemeClr val="tx1"/>
                          </a:solidFill>
                        </a:rPr>
                        <a:t>  ( </a:t>
                      </a:r>
                      <a:r>
                        <a:rPr lang="ko-KR" altLang="en-US" sz="800" b="1" baseline="0" dirty="0" smtClean="0">
                          <a:solidFill>
                            <a:schemeClr val="tx1"/>
                          </a:solidFill>
                        </a:rPr>
                        <a:t>준비물  </a:t>
                      </a:r>
                      <a:r>
                        <a:rPr lang="en-US" altLang="ko-KR" sz="800" b="1" baseline="0" dirty="0" smtClean="0">
                          <a:solidFill>
                            <a:schemeClr val="tx1"/>
                          </a:solidFill>
                        </a:rPr>
                        <a:t>:  (</a:t>
                      </a:r>
                      <a:r>
                        <a:rPr lang="ko-KR" altLang="en-US" sz="800" b="1" baseline="0" dirty="0" smtClean="0">
                          <a:solidFill>
                            <a:schemeClr val="tx1"/>
                          </a:solidFill>
                        </a:rPr>
                        <a:t>유아용</a:t>
                      </a:r>
                      <a:r>
                        <a:rPr lang="en-US" altLang="ko-KR" sz="800" b="1" baseline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r>
                        <a:rPr lang="ko-KR" altLang="en-US" sz="800" b="1" baseline="0" dirty="0" smtClean="0">
                          <a:solidFill>
                            <a:schemeClr val="tx1"/>
                          </a:solidFill>
                        </a:rPr>
                        <a:t>돗자리 </a:t>
                      </a:r>
                      <a:r>
                        <a:rPr lang="en-US" altLang="ko-KR" sz="800" b="1" baseline="0" dirty="0" smtClean="0">
                          <a:solidFill>
                            <a:schemeClr val="tx1"/>
                          </a:solidFill>
                        </a:rPr>
                        <a:t>,  </a:t>
                      </a:r>
                      <a:r>
                        <a:rPr lang="ko-KR" altLang="en-US" sz="800" b="1" baseline="0" dirty="0" err="1" smtClean="0">
                          <a:solidFill>
                            <a:schemeClr val="tx1"/>
                          </a:solidFill>
                        </a:rPr>
                        <a:t>소풍가방</a:t>
                      </a:r>
                      <a:r>
                        <a:rPr lang="en-US" altLang="ko-KR" sz="800" b="1" baseline="0" dirty="0" smtClean="0">
                          <a:solidFill>
                            <a:schemeClr val="tx1"/>
                          </a:solidFill>
                        </a:rPr>
                        <a:t>,  </a:t>
                      </a:r>
                      <a:r>
                        <a:rPr lang="ko-KR" altLang="en-US" sz="800" b="1" baseline="0" dirty="0" err="1" smtClean="0">
                          <a:solidFill>
                            <a:schemeClr val="tx1"/>
                          </a:solidFill>
                        </a:rPr>
                        <a:t>소풍모자</a:t>
                      </a:r>
                      <a:r>
                        <a:rPr lang="en-US" altLang="ko-KR" sz="800" b="1" baseline="0" dirty="0" smtClean="0">
                          <a:solidFill>
                            <a:schemeClr val="tx1"/>
                          </a:solidFill>
                        </a:rPr>
                        <a:t>,   </a:t>
                      </a:r>
                      <a:r>
                        <a:rPr lang="ko-KR" altLang="en-US" sz="800" b="1" baseline="0" dirty="0" smtClean="0">
                          <a:solidFill>
                            <a:schemeClr val="tx1"/>
                          </a:solidFill>
                        </a:rPr>
                        <a:t>앞치마</a:t>
                      </a:r>
                      <a:r>
                        <a:rPr lang="en-US" altLang="ko-KR" sz="800" b="1" baseline="0" dirty="0" smtClean="0">
                          <a:solidFill>
                            <a:schemeClr val="tx1"/>
                          </a:solidFill>
                        </a:rPr>
                        <a:t>,  </a:t>
                      </a:r>
                      <a:r>
                        <a:rPr lang="ko-KR" altLang="en-US" sz="800" b="1" baseline="0" dirty="0" smtClean="0">
                          <a:solidFill>
                            <a:schemeClr val="tx1"/>
                          </a:solidFill>
                        </a:rPr>
                        <a:t>머리수건    </a:t>
                      </a:r>
                      <a:r>
                        <a:rPr lang="en-US" altLang="ko-KR" sz="800" b="1" baseline="0" dirty="0" smtClean="0">
                          <a:solidFill>
                            <a:schemeClr val="tx1"/>
                          </a:solidFill>
                        </a:rPr>
                        <a:t> 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latinLnBrk="1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800" b="1" baseline="0" dirty="0" smtClean="0">
                          <a:solidFill>
                            <a:srgbClr val="7030A0"/>
                          </a:solidFill>
                        </a:rPr>
                        <a:t>          </a:t>
                      </a:r>
                      <a:r>
                        <a:rPr lang="ko-KR" altLang="en-US" sz="900" b="1" baseline="0" dirty="0" smtClean="0">
                          <a:solidFill>
                            <a:srgbClr val="7030A0"/>
                          </a:solidFill>
                        </a:rPr>
                        <a:t> 김수정</a:t>
                      </a:r>
                      <a:endParaRPr lang="en-US" altLang="ko-KR" sz="900" b="1" baseline="0" dirty="0" smtClean="0">
                        <a:solidFill>
                          <a:srgbClr val="7030A0"/>
                        </a:solidFill>
                      </a:endParaRPr>
                    </a:p>
                    <a:p>
                      <a:pPr marL="0" indent="0" latinLnBrk="1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en-US" altLang="ko-KR" sz="800" b="1" baseline="0" dirty="0" smtClean="0">
                          <a:solidFill>
                            <a:schemeClr val="tx1"/>
                          </a:solidFill>
                        </a:rPr>
                        <a:t>  </a:t>
                      </a:r>
                      <a:r>
                        <a:rPr lang="en-US" altLang="ko-KR" sz="800" b="1" baseline="0" dirty="0" smtClean="0">
                          <a:solidFill>
                            <a:schemeClr val="tx1"/>
                          </a:solidFill>
                        </a:rPr>
                        <a:t>(     </a:t>
                      </a:r>
                      <a:r>
                        <a:rPr lang="ko-KR" altLang="en-US" sz="800" b="1" baseline="0" dirty="0" err="1" smtClean="0">
                          <a:solidFill>
                            <a:schemeClr val="tx1"/>
                          </a:solidFill>
                        </a:rPr>
                        <a:t>진주포레나</a:t>
                      </a:r>
                      <a:endParaRPr lang="en-US" altLang="ko-KR" sz="800" b="1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indent="0" latinLnBrk="1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ko-KR" altLang="en-US" sz="800" b="1" baseline="0" dirty="0" smtClean="0">
                          <a:solidFill>
                            <a:schemeClr val="tx1"/>
                          </a:solidFill>
                        </a:rPr>
                        <a:t>     </a:t>
                      </a:r>
                      <a:r>
                        <a:rPr lang="ko-KR" altLang="en-US" sz="800" b="1" baseline="0" dirty="0" err="1" smtClean="0">
                          <a:solidFill>
                            <a:schemeClr val="tx1"/>
                          </a:solidFill>
                        </a:rPr>
                        <a:t>어린이집</a:t>
                      </a:r>
                      <a:r>
                        <a:rPr lang="ko-KR" altLang="en-US" sz="800" b="1" baseline="0" dirty="0" smtClean="0">
                          <a:solidFill>
                            <a:schemeClr val="tx1"/>
                          </a:solidFill>
                        </a:rPr>
                        <a:t> 원장   </a:t>
                      </a:r>
                      <a:r>
                        <a:rPr lang="en-US" altLang="ko-KR" sz="800" b="1" baseline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3777335"/>
                  </a:ext>
                </a:extLst>
              </a:tr>
              <a:tr h="46206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900" b="1" dirty="0" smtClean="0"/>
                        <a:t>6</a:t>
                      </a:r>
                      <a:r>
                        <a:rPr lang="ko-KR" altLang="en-US" sz="900" b="1" dirty="0" smtClean="0"/>
                        <a:t>월 </a:t>
                      </a:r>
                      <a:r>
                        <a:rPr lang="en-US" altLang="ko-KR" sz="900" b="1" dirty="0" smtClean="0"/>
                        <a:t>20</a:t>
                      </a:r>
                      <a:r>
                        <a:rPr lang="ko-KR" altLang="en-US" sz="900" b="1" dirty="0" smtClean="0"/>
                        <a:t>일</a:t>
                      </a:r>
                      <a:r>
                        <a:rPr lang="en-US" altLang="ko-KR" sz="900" b="1" dirty="0" smtClean="0"/>
                        <a:t>(</a:t>
                      </a:r>
                      <a:r>
                        <a:rPr lang="ko-KR" altLang="en-US" sz="900" b="1" dirty="0" smtClean="0"/>
                        <a:t>금</a:t>
                      </a:r>
                      <a:r>
                        <a:rPr lang="en-US" altLang="ko-KR" sz="900" b="1" dirty="0" smtClean="0"/>
                        <a:t>) 16:30~18:00</a:t>
                      </a: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900" b="1" dirty="0" smtClean="0">
                          <a:solidFill>
                            <a:srgbClr val="0069B8"/>
                          </a:solidFill>
                        </a:rPr>
                        <a:t>( 6</a:t>
                      </a:r>
                      <a:r>
                        <a:rPr lang="ko-KR" altLang="en-US" sz="900" b="1" dirty="0" smtClean="0">
                          <a:solidFill>
                            <a:srgbClr val="0069B8"/>
                          </a:solidFill>
                        </a:rPr>
                        <a:t>세</a:t>
                      </a:r>
                      <a:r>
                        <a:rPr lang="en-US" altLang="ko-KR" sz="900" b="1" dirty="0" smtClean="0">
                          <a:solidFill>
                            <a:srgbClr val="0069B8"/>
                          </a:solidFill>
                        </a:rPr>
                        <a:t>, 2020</a:t>
                      </a:r>
                      <a:r>
                        <a:rPr lang="ko-KR" altLang="en-US" sz="900" b="1" dirty="0" smtClean="0">
                          <a:solidFill>
                            <a:srgbClr val="0069B8"/>
                          </a:solidFill>
                        </a:rPr>
                        <a:t>년생</a:t>
                      </a:r>
                      <a:r>
                        <a:rPr lang="en-US" altLang="ko-KR" sz="900" b="1" dirty="0" smtClean="0">
                          <a:solidFill>
                            <a:srgbClr val="0069B8"/>
                          </a:solidFill>
                        </a:rPr>
                        <a:t>,</a:t>
                      </a:r>
                      <a:r>
                        <a:rPr lang="en-US" altLang="ko-KR" sz="900" b="1" baseline="0" dirty="0" smtClean="0">
                          <a:solidFill>
                            <a:srgbClr val="0069B8"/>
                          </a:solidFill>
                        </a:rPr>
                        <a:t>  </a:t>
                      </a:r>
                      <a:r>
                        <a:rPr lang="en-US" altLang="ko-KR" sz="900" b="1" dirty="0" smtClean="0">
                          <a:solidFill>
                            <a:srgbClr val="0069B8"/>
                          </a:solidFill>
                        </a:rPr>
                        <a:t>8</a:t>
                      </a:r>
                      <a:r>
                        <a:rPr lang="ko-KR" altLang="en-US" sz="900" b="1" dirty="0" smtClean="0">
                          <a:solidFill>
                            <a:srgbClr val="0069B8"/>
                          </a:solidFill>
                        </a:rPr>
                        <a:t>가족</a:t>
                      </a:r>
                      <a:r>
                        <a:rPr lang="en-US" altLang="ko-KR" sz="900" b="1" dirty="0" smtClean="0">
                          <a:solidFill>
                            <a:srgbClr val="0069B8"/>
                          </a:solidFill>
                        </a:rPr>
                        <a:t>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latinLnBrk="1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900" b="1" baseline="0" dirty="0" smtClean="0">
                          <a:solidFill>
                            <a:srgbClr val="7030A0"/>
                          </a:solidFill>
                        </a:rPr>
                        <a:t>                             “ </a:t>
                      </a:r>
                      <a:r>
                        <a:rPr lang="ko-KR" altLang="en-US" sz="900" b="1" baseline="0" dirty="0" smtClean="0">
                          <a:solidFill>
                            <a:srgbClr val="7030A0"/>
                          </a:solidFill>
                        </a:rPr>
                        <a:t>신체로  </a:t>
                      </a:r>
                      <a:r>
                        <a:rPr lang="en-US" altLang="ko-KR" sz="900" b="1" baseline="0" dirty="0" smtClean="0">
                          <a:solidFill>
                            <a:srgbClr val="7030A0"/>
                          </a:solidFill>
                        </a:rPr>
                        <a:t>3</a:t>
                      </a:r>
                      <a:r>
                        <a:rPr lang="ko-KR" altLang="en-US" sz="900" b="1" baseline="0" dirty="0" err="1" smtClean="0">
                          <a:solidFill>
                            <a:srgbClr val="7030A0"/>
                          </a:solidFill>
                        </a:rPr>
                        <a:t>종경기</a:t>
                      </a:r>
                      <a:r>
                        <a:rPr lang="ko-KR" altLang="en-US" sz="900" b="1" baseline="0" dirty="0" smtClean="0">
                          <a:solidFill>
                            <a:srgbClr val="7030A0"/>
                          </a:solidFill>
                        </a:rPr>
                        <a:t>  놀이해요 </a:t>
                      </a:r>
                      <a:r>
                        <a:rPr lang="en-US" altLang="ko-KR" sz="900" b="1" baseline="0" dirty="0" smtClean="0">
                          <a:solidFill>
                            <a:srgbClr val="7030A0"/>
                          </a:solidFill>
                        </a:rPr>
                        <a:t>” </a:t>
                      </a:r>
                    </a:p>
                    <a:p>
                      <a:pPr marL="171450" indent="-171450" latinLnBrk="1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ko-KR" altLang="en-US" sz="700" b="0" baseline="0" dirty="0" smtClean="0">
                          <a:solidFill>
                            <a:schemeClr val="tx1"/>
                          </a:solidFill>
                        </a:rPr>
                        <a:t>신체  움직임을 조절한다                    </a:t>
                      </a:r>
                      <a:r>
                        <a:rPr lang="en-US" altLang="ko-KR" sz="700" b="0" baseline="0" dirty="0" smtClean="0">
                          <a:solidFill>
                            <a:schemeClr val="tx1"/>
                          </a:solidFill>
                        </a:rPr>
                        <a:t>   -  </a:t>
                      </a:r>
                      <a:r>
                        <a:rPr lang="ko-KR" altLang="en-US" sz="700" b="0" baseline="0" dirty="0" smtClean="0">
                          <a:solidFill>
                            <a:schemeClr val="tx1"/>
                          </a:solidFill>
                        </a:rPr>
                        <a:t>신체적 </a:t>
                      </a:r>
                      <a:r>
                        <a:rPr lang="ko-KR" altLang="en-US" sz="700" b="0" baseline="0" dirty="0" err="1" smtClean="0">
                          <a:solidFill>
                            <a:schemeClr val="tx1"/>
                          </a:solidFill>
                        </a:rPr>
                        <a:t>유능감을</a:t>
                      </a:r>
                      <a:r>
                        <a:rPr lang="ko-KR" altLang="en-US" sz="700" b="0" baseline="0" dirty="0" smtClean="0">
                          <a:solidFill>
                            <a:schemeClr val="tx1"/>
                          </a:solidFill>
                        </a:rPr>
                        <a:t> 경험한다 </a:t>
                      </a:r>
                      <a:endParaRPr lang="en-US" altLang="ko-KR" sz="700" b="0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indent="0" latinLnBrk="1"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en-US" altLang="ko-KR" sz="800" b="1" baseline="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800" b="1" baseline="0" dirty="0" smtClean="0">
                          <a:solidFill>
                            <a:schemeClr val="tx1"/>
                          </a:solidFill>
                        </a:rPr>
                        <a:t>준비물  </a:t>
                      </a:r>
                      <a:r>
                        <a:rPr lang="en-US" altLang="ko-KR" sz="800" b="1" baseline="0" dirty="0" smtClean="0">
                          <a:solidFill>
                            <a:schemeClr val="tx1"/>
                          </a:solidFill>
                        </a:rPr>
                        <a:t>:  </a:t>
                      </a:r>
                      <a:r>
                        <a:rPr lang="ko-KR" altLang="en-US" sz="800" b="1" baseline="0" dirty="0" smtClean="0">
                          <a:solidFill>
                            <a:schemeClr val="tx1"/>
                          </a:solidFill>
                        </a:rPr>
                        <a:t>활동하기  편한 복장</a:t>
                      </a:r>
                      <a:r>
                        <a:rPr lang="en-US" altLang="ko-KR" sz="800" b="1" baseline="0" dirty="0" smtClean="0">
                          <a:solidFill>
                            <a:schemeClr val="tx1"/>
                          </a:solidFill>
                        </a:rPr>
                        <a:t>,   </a:t>
                      </a:r>
                      <a:r>
                        <a:rPr lang="ko-KR" altLang="en-US" sz="800" b="1" baseline="0" dirty="0" smtClean="0">
                          <a:solidFill>
                            <a:schemeClr val="tx1"/>
                          </a:solidFill>
                        </a:rPr>
                        <a:t>수면양말 </a:t>
                      </a:r>
                      <a:r>
                        <a:rPr lang="en-US" altLang="ko-KR" sz="800" b="1" baseline="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800" b="1" baseline="0" dirty="0" smtClean="0">
                          <a:solidFill>
                            <a:schemeClr val="tx1"/>
                          </a:solidFill>
                        </a:rPr>
                        <a:t>어른용</a:t>
                      </a:r>
                      <a:r>
                        <a:rPr lang="en-US" altLang="ko-KR" sz="800" b="1" baseline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800" b="1" baseline="0" dirty="0" err="1" smtClean="0">
                          <a:solidFill>
                            <a:schemeClr val="tx1"/>
                          </a:solidFill>
                        </a:rPr>
                        <a:t>컬레</a:t>
                      </a:r>
                      <a:r>
                        <a:rPr lang="ko-KR" altLang="en-US" sz="800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ko-KR" sz="800" b="1" baseline="0" dirty="0" smtClean="0">
                          <a:solidFill>
                            <a:schemeClr val="tx1"/>
                          </a:solidFill>
                        </a:rPr>
                        <a:t>+ </a:t>
                      </a:r>
                      <a:r>
                        <a:rPr lang="ko-KR" altLang="en-US" sz="800" b="1" baseline="0" dirty="0" smtClean="0">
                          <a:solidFill>
                            <a:schemeClr val="tx1"/>
                          </a:solidFill>
                        </a:rPr>
                        <a:t>아이용 </a:t>
                      </a:r>
                      <a:r>
                        <a:rPr lang="en-US" altLang="ko-KR" sz="800" b="1" baseline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800" b="1" baseline="0" dirty="0" err="1" smtClean="0">
                          <a:solidFill>
                            <a:schemeClr val="tx1"/>
                          </a:solidFill>
                        </a:rPr>
                        <a:t>컬레</a:t>
                      </a:r>
                      <a:r>
                        <a:rPr lang="en-US" altLang="ko-KR" sz="800" b="1" baseline="0" dirty="0" smtClean="0">
                          <a:solidFill>
                            <a:schemeClr val="tx1"/>
                          </a:solidFill>
                        </a:rPr>
                        <a:t>)    </a:t>
                      </a:r>
                      <a:endParaRPr lang="en-US" altLang="ko-KR" sz="700" b="0" baseline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latinLnBrk="1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en-US" altLang="ko-KR" sz="800" b="1" baseline="0" dirty="0" smtClean="0">
                          <a:solidFill>
                            <a:schemeClr val="tx1"/>
                          </a:solidFill>
                        </a:rPr>
                        <a:t>          </a:t>
                      </a:r>
                      <a:r>
                        <a:rPr lang="ko-KR" altLang="en-US" sz="900" b="1" baseline="0" dirty="0" smtClean="0">
                          <a:solidFill>
                            <a:srgbClr val="7030A0"/>
                          </a:solidFill>
                        </a:rPr>
                        <a:t>이정숙</a:t>
                      </a:r>
                      <a:endParaRPr lang="en-US" altLang="ko-KR" sz="900" b="1" baseline="0" dirty="0" smtClean="0">
                        <a:solidFill>
                          <a:srgbClr val="7030A0"/>
                        </a:solidFill>
                      </a:endParaRPr>
                    </a:p>
                    <a:p>
                      <a:pPr marL="0" indent="0" latinLnBrk="1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en-US" altLang="ko-KR" sz="800" b="1" baseline="0" dirty="0" smtClean="0">
                          <a:solidFill>
                            <a:schemeClr val="tx1"/>
                          </a:solidFill>
                        </a:rPr>
                        <a:t>      (   </a:t>
                      </a:r>
                      <a:r>
                        <a:rPr lang="ko-KR" altLang="en-US" sz="800" b="1" baseline="0" dirty="0" err="1" smtClean="0">
                          <a:solidFill>
                            <a:schemeClr val="tx1"/>
                          </a:solidFill>
                        </a:rPr>
                        <a:t>푸른숲</a:t>
                      </a:r>
                      <a:r>
                        <a:rPr lang="en-US" altLang="ko-KR" sz="800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  <a:p>
                      <a:pPr marL="0" indent="0" latinLnBrk="1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ko-KR" altLang="en-US" sz="800" b="1" baseline="0" dirty="0" smtClean="0">
                          <a:solidFill>
                            <a:schemeClr val="tx1"/>
                          </a:solidFill>
                        </a:rPr>
                        <a:t>   </a:t>
                      </a:r>
                      <a:r>
                        <a:rPr lang="ko-KR" altLang="en-US" sz="800" b="1" baseline="0" dirty="0" err="1" smtClean="0">
                          <a:solidFill>
                            <a:schemeClr val="tx1"/>
                          </a:solidFill>
                        </a:rPr>
                        <a:t>어린이집</a:t>
                      </a:r>
                      <a:r>
                        <a:rPr lang="ko-KR" altLang="en-US" sz="800" b="1" baseline="0" dirty="0" smtClean="0">
                          <a:solidFill>
                            <a:schemeClr val="tx1"/>
                          </a:solidFill>
                        </a:rPr>
                        <a:t>  원장 </a:t>
                      </a:r>
                      <a:r>
                        <a:rPr lang="en-US" altLang="ko-KR" sz="800" b="1" baseline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3468552"/>
                  </a:ext>
                </a:extLst>
              </a:tr>
              <a:tr h="52043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900" b="1" dirty="0" smtClean="0"/>
                        <a:t>6</a:t>
                      </a:r>
                      <a:r>
                        <a:rPr lang="ko-KR" altLang="en-US" sz="900" b="1" dirty="0" smtClean="0"/>
                        <a:t>월 </a:t>
                      </a:r>
                      <a:r>
                        <a:rPr lang="en-US" altLang="ko-KR" sz="900" b="1" dirty="0" smtClean="0"/>
                        <a:t>25</a:t>
                      </a:r>
                      <a:r>
                        <a:rPr lang="ko-KR" altLang="en-US" sz="900" b="1" dirty="0" smtClean="0"/>
                        <a:t>일</a:t>
                      </a:r>
                      <a:r>
                        <a:rPr lang="en-US" altLang="ko-KR" sz="900" b="1" dirty="0" smtClean="0"/>
                        <a:t>(</a:t>
                      </a:r>
                      <a:r>
                        <a:rPr lang="ko-KR" altLang="en-US" sz="900" b="1" dirty="0" smtClean="0"/>
                        <a:t>수</a:t>
                      </a:r>
                      <a:r>
                        <a:rPr lang="en-US" altLang="ko-KR" sz="900" b="1" dirty="0" smtClean="0"/>
                        <a:t>) 16:30~18:00</a:t>
                      </a: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900" b="1" dirty="0" smtClean="0">
                          <a:solidFill>
                            <a:srgbClr val="0069B8"/>
                          </a:solidFill>
                        </a:rPr>
                        <a:t>( 5</a:t>
                      </a:r>
                      <a:r>
                        <a:rPr lang="ko-KR" altLang="en-US" sz="900" b="1" dirty="0" smtClean="0">
                          <a:solidFill>
                            <a:srgbClr val="0069B8"/>
                          </a:solidFill>
                        </a:rPr>
                        <a:t>세</a:t>
                      </a:r>
                      <a:r>
                        <a:rPr lang="en-US" altLang="ko-KR" sz="900" b="1" dirty="0" smtClean="0">
                          <a:solidFill>
                            <a:srgbClr val="0069B8"/>
                          </a:solidFill>
                        </a:rPr>
                        <a:t>, 2021</a:t>
                      </a:r>
                      <a:r>
                        <a:rPr lang="ko-KR" altLang="en-US" sz="900" b="1" dirty="0" smtClean="0">
                          <a:solidFill>
                            <a:srgbClr val="0069B8"/>
                          </a:solidFill>
                        </a:rPr>
                        <a:t>년생 </a:t>
                      </a:r>
                      <a:r>
                        <a:rPr lang="en-US" altLang="ko-KR" sz="900" b="1" dirty="0" smtClean="0">
                          <a:solidFill>
                            <a:srgbClr val="0069B8"/>
                          </a:solidFill>
                        </a:rPr>
                        <a:t>,</a:t>
                      </a:r>
                      <a:r>
                        <a:rPr lang="en-US" altLang="ko-KR" sz="900" b="1" baseline="0" dirty="0" smtClean="0">
                          <a:solidFill>
                            <a:srgbClr val="0069B8"/>
                          </a:solidFill>
                        </a:rPr>
                        <a:t>  </a:t>
                      </a:r>
                      <a:r>
                        <a:rPr lang="en-US" altLang="ko-KR" sz="900" b="1" dirty="0" smtClean="0">
                          <a:solidFill>
                            <a:srgbClr val="0069B8"/>
                          </a:solidFill>
                        </a:rPr>
                        <a:t>8</a:t>
                      </a:r>
                      <a:r>
                        <a:rPr lang="ko-KR" altLang="en-US" sz="900" b="1" dirty="0" smtClean="0">
                          <a:solidFill>
                            <a:srgbClr val="0069B8"/>
                          </a:solidFill>
                        </a:rPr>
                        <a:t>가족</a:t>
                      </a:r>
                      <a:r>
                        <a:rPr lang="en-US" altLang="ko-KR" sz="900" b="1" dirty="0" smtClean="0">
                          <a:solidFill>
                            <a:srgbClr val="0069B8"/>
                          </a:solidFill>
                        </a:rPr>
                        <a:t>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latinLnBrk="1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900" b="1" baseline="0" dirty="0" smtClean="0">
                          <a:solidFill>
                            <a:srgbClr val="7030A0"/>
                          </a:solidFill>
                        </a:rPr>
                        <a:t>                             “  </a:t>
                      </a:r>
                      <a:r>
                        <a:rPr lang="ko-KR" altLang="en-US" sz="900" b="1" baseline="0" dirty="0" smtClean="0">
                          <a:solidFill>
                            <a:srgbClr val="7030A0"/>
                          </a:solidFill>
                        </a:rPr>
                        <a:t>마카로니 감각 놀이해요 </a:t>
                      </a:r>
                      <a:r>
                        <a:rPr lang="en-US" altLang="ko-KR" sz="900" b="1" baseline="0" dirty="0" smtClean="0">
                          <a:solidFill>
                            <a:srgbClr val="7030A0"/>
                          </a:solidFill>
                        </a:rPr>
                        <a:t>” </a:t>
                      </a:r>
                    </a:p>
                    <a:p>
                      <a:pPr marL="0" indent="0" latinLnBrk="1"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en-US" altLang="ko-KR" sz="700" b="0" baseline="0" dirty="0" smtClean="0">
                          <a:solidFill>
                            <a:schemeClr val="tx1"/>
                          </a:solidFill>
                        </a:rPr>
                        <a:t>- </a:t>
                      </a:r>
                      <a:r>
                        <a:rPr lang="ko-KR" altLang="en-US" sz="700" b="0" baseline="0" dirty="0" smtClean="0">
                          <a:solidFill>
                            <a:schemeClr val="tx1"/>
                          </a:solidFill>
                        </a:rPr>
                        <a:t>마카로니를 오감으로 경험한다        </a:t>
                      </a:r>
                      <a:r>
                        <a:rPr lang="en-US" altLang="ko-KR" sz="700" b="0" baseline="0" dirty="0" smtClean="0">
                          <a:solidFill>
                            <a:schemeClr val="tx1"/>
                          </a:solidFill>
                        </a:rPr>
                        <a:t>   - </a:t>
                      </a:r>
                      <a:r>
                        <a:rPr lang="ko-KR" altLang="en-US" sz="700" b="0" baseline="0" dirty="0" smtClean="0">
                          <a:solidFill>
                            <a:schemeClr val="tx1"/>
                          </a:solidFill>
                        </a:rPr>
                        <a:t>담고 쏟는 </a:t>
                      </a:r>
                      <a:r>
                        <a:rPr lang="ko-KR" altLang="en-US" sz="700" b="0" baseline="0" dirty="0" err="1" smtClean="0">
                          <a:solidFill>
                            <a:schemeClr val="tx1"/>
                          </a:solidFill>
                        </a:rPr>
                        <a:t>반복놀이를</a:t>
                      </a:r>
                      <a:r>
                        <a:rPr lang="ko-KR" altLang="en-US" sz="700" b="0" baseline="0" dirty="0" smtClean="0">
                          <a:solidFill>
                            <a:schemeClr val="tx1"/>
                          </a:solidFill>
                        </a:rPr>
                        <a:t>  즐긴다</a:t>
                      </a:r>
                      <a:endParaRPr lang="en-US" altLang="ko-KR" sz="700" b="0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indent="0" latinLnBrk="1"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en-US" altLang="ko-KR" sz="800" b="1" baseline="0" dirty="0" smtClean="0">
                          <a:solidFill>
                            <a:schemeClr val="tx1"/>
                          </a:solidFill>
                        </a:rPr>
                        <a:t>  ( </a:t>
                      </a:r>
                      <a:r>
                        <a:rPr lang="ko-KR" altLang="en-US" sz="800" b="1" baseline="0" dirty="0" smtClean="0">
                          <a:solidFill>
                            <a:schemeClr val="tx1"/>
                          </a:solidFill>
                        </a:rPr>
                        <a:t>준비물  </a:t>
                      </a:r>
                      <a:r>
                        <a:rPr lang="en-US" altLang="ko-KR" sz="800" b="1" baseline="0" dirty="0" smtClean="0">
                          <a:solidFill>
                            <a:schemeClr val="tx1"/>
                          </a:solidFill>
                        </a:rPr>
                        <a:t>:  </a:t>
                      </a:r>
                      <a:r>
                        <a:rPr lang="ko-KR" altLang="en-US" sz="800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800" b="1" baseline="0" dirty="0" err="1" smtClean="0">
                          <a:solidFill>
                            <a:schemeClr val="tx1"/>
                          </a:solidFill>
                        </a:rPr>
                        <a:t>뚜껑있는</a:t>
                      </a:r>
                      <a:r>
                        <a:rPr lang="ko-KR" altLang="en-US" sz="800" b="1" baseline="0" dirty="0" smtClean="0">
                          <a:solidFill>
                            <a:schemeClr val="tx1"/>
                          </a:solidFill>
                        </a:rPr>
                        <a:t>  </a:t>
                      </a:r>
                      <a:r>
                        <a:rPr lang="ko-KR" altLang="en-US" sz="800" b="1" baseline="0" dirty="0" err="1" smtClean="0">
                          <a:solidFill>
                            <a:schemeClr val="tx1"/>
                          </a:solidFill>
                        </a:rPr>
                        <a:t>꼬마쥬스병</a:t>
                      </a:r>
                      <a:r>
                        <a:rPr lang="ko-KR" altLang="en-US" sz="800" b="1" baseline="0" dirty="0" smtClean="0">
                          <a:solidFill>
                            <a:schemeClr val="tx1"/>
                          </a:solidFill>
                        </a:rPr>
                        <a:t> 두개를  깨끗이 씻어  </a:t>
                      </a:r>
                      <a:r>
                        <a:rPr lang="ko-KR" altLang="en-US" sz="800" b="1" baseline="0" dirty="0" err="1" smtClean="0">
                          <a:solidFill>
                            <a:schemeClr val="tx1"/>
                          </a:solidFill>
                        </a:rPr>
                        <a:t>말려오셔요</a:t>
                      </a:r>
                      <a:r>
                        <a:rPr lang="ko-KR" altLang="en-US" sz="800" b="1" baseline="0" dirty="0" smtClean="0">
                          <a:solidFill>
                            <a:schemeClr val="tx1"/>
                          </a:solidFill>
                        </a:rPr>
                        <a:t>  </a:t>
                      </a:r>
                      <a:r>
                        <a:rPr lang="en-US" altLang="ko-KR" sz="800" b="1" baseline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latinLnBrk="1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ko-KR" altLang="en-US" sz="800" b="1" baseline="0" dirty="0" smtClean="0">
                          <a:solidFill>
                            <a:schemeClr val="tx1"/>
                          </a:solidFill>
                        </a:rPr>
                        <a:t>          </a:t>
                      </a:r>
                      <a:r>
                        <a:rPr lang="ko-KR" altLang="en-US" sz="900" b="1" baseline="0" dirty="0" err="1" smtClean="0">
                          <a:solidFill>
                            <a:srgbClr val="7030A0"/>
                          </a:solidFill>
                        </a:rPr>
                        <a:t>송나견</a:t>
                      </a:r>
                      <a:endParaRPr lang="en-US" altLang="ko-KR" sz="900" b="1" baseline="0" dirty="0" smtClean="0">
                        <a:solidFill>
                          <a:srgbClr val="7030A0"/>
                        </a:solidFill>
                      </a:endParaRPr>
                    </a:p>
                    <a:p>
                      <a:pPr marL="0" indent="0" latinLnBrk="1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en-US" altLang="ko-KR" sz="800" b="1" baseline="0" dirty="0" smtClean="0">
                          <a:solidFill>
                            <a:schemeClr val="tx1"/>
                          </a:solidFill>
                        </a:rPr>
                        <a:t>     (   </a:t>
                      </a:r>
                      <a:r>
                        <a:rPr lang="ko-KR" altLang="en-US" sz="800" b="1" baseline="0" dirty="0" err="1" smtClean="0">
                          <a:solidFill>
                            <a:schemeClr val="tx1"/>
                          </a:solidFill>
                        </a:rPr>
                        <a:t>꼬마아띠</a:t>
                      </a:r>
                      <a:r>
                        <a:rPr lang="ko-KR" altLang="en-US" sz="800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en-US" altLang="ko-KR" sz="800" b="1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indent="0" latinLnBrk="1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ko-KR" altLang="en-US" sz="800" b="1" baseline="0" dirty="0" smtClean="0">
                          <a:solidFill>
                            <a:schemeClr val="tx1"/>
                          </a:solidFill>
                        </a:rPr>
                        <a:t>     </a:t>
                      </a:r>
                      <a:r>
                        <a:rPr lang="ko-KR" altLang="en-US" sz="800" b="1" baseline="0" dirty="0" err="1" smtClean="0">
                          <a:solidFill>
                            <a:schemeClr val="tx1"/>
                          </a:solidFill>
                        </a:rPr>
                        <a:t>어린이집</a:t>
                      </a:r>
                      <a:r>
                        <a:rPr lang="ko-KR" altLang="en-US" sz="800" b="1" baseline="0" dirty="0" smtClean="0">
                          <a:solidFill>
                            <a:schemeClr val="tx1"/>
                          </a:solidFill>
                        </a:rPr>
                        <a:t>  원장  </a:t>
                      </a:r>
                      <a:r>
                        <a:rPr lang="en-US" altLang="ko-KR" sz="800" b="1" baseline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92203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47263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774</TotalTime>
  <Words>416</Words>
  <Application>Microsoft Office PowerPoint</Application>
  <PresentationFormat>A4 용지(210x297mm)</PresentationFormat>
  <Paragraphs>29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8" baseType="lpstr">
      <vt:lpstr>HY견고딕</vt:lpstr>
      <vt:lpstr>맑은 고딕</vt:lpstr>
      <vt:lpstr>Arial</vt:lpstr>
      <vt:lpstr>Calibri</vt:lpstr>
      <vt:lpstr>Calibri Light</vt:lpstr>
      <vt:lpstr>Wide Latin</vt:lpstr>
      <vt:lpstr>Office 테마</vt:lpstr>
      <vt:lpstr>6월 부모자녀 체험활동 신청안내 진주시 육아종합지원센터에서는 영유아가정의 부모와 자녀가 서로에 대한 신뢰감을  가지고, 긍정의 가족으로 발전해 나가도록 부모자녀 체험활동을 진행하고자 합니다.   많은 관심과  참여 신청 바랍니다  * 교육일시 및 대상      +  6월 13일 (금) 16시30분~ 18시 ( 7세 영아1명 + 부모 한 분 ) 8가족     +  6월 20일 (금) 16시30분~ 18시 ( 6세 유아 1명 + 부모 한 분 ) 8가족     +  6월 25일 (수) 16시30분~ 18시 ( 5세 유아 1명 + 부모 한 분 ) 8가족 * 교육장소 :  진주시 육아종합지원센터 3층 교육실 * 주최/주관 :   교육부/진주시 육아종합지원센터 * 교육비 : 무료 (준비물  아래표 참고 ,  교육 대상 외 교육장 입실 불가) * 신청기간 :  6월 10일 (화) 10시부터 ~ 선착순 마감 * 신청방법 : 진주시통합예약시스템   https://www.jinju.go.kr/yeyak/08870/08882/08993.web                   본인인증  ⇨  교육강좌 “육아종합지원센터” ⇨ 가정양육지원프로그램                    ⇨ “ 교육명 ”  신청하기 ⇨  확인 문자 자동 전송됨      (   수강자 정보 란에  반드시 참석자녀의 이름과  자녀생년월일을 기입해 주세요 ) *  문  의 : 공통부모교육  담당자  ( 055-749-3624 )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Windows 사용자</dc:creator>
  <cp:lastModifiedBy>magic</cp:lastModifiedBy>
  <cp:revision>108</cp:revision>
  <cp:lastPrinted>2025-05-26T23:42:25Z</cp:lastPrinted>
  <dcterms:created xsi:type="dcterms:W3CDTF">2023-02-15T05:03:23Z</dcterms:created>
  <dcterms:modified xsi:type="dcterms:W3CDTF">2025-05-26T23:43:38Z</dcterms:modified>
</cp:coreProperties>
</file>