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69B8"/>
    <a:srgbClr val="F7BE82"/>
    <a:srgbClr val="F7BB7C"/>
    <a:srgbClr val="F08411"/>
    <a:srgbClr val="B8D2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1" d="100"/>
          <a:sy n="81" d="100"/>
        </p:scale>
        <p:origin x="3042" y="108"/>
      </p:cViewPr>
      <p:guideLst>
        <p:guide orient="horz" pos="3120"/>
        <p:guide pos="2160"/>
      </p:guideLst>
    </p:cSldViewPr>
  </p:slideViewPr>
  <p:notesTextViewPr>
    <p:cViewPr>
      <p:scale>
        <a:sx n="1" d="1"/>
        <a:sy n="1" d="1"/>
      </p:scale>
      <p:origin x="0" y="0"/>
    </p:cViewPr>
  </p:notesTextViewPr>
  <p:notesViewPr>
    <p:cSldViewPr snapToGrid="0" showGuides="1">
      <p:cViewPr varScale="1">
        <p:scale>
          <a:sx n="75" d="100"/>
          <a:sy n="75" d="100"/>
        </p:scale>
        <p:origin x="3186" y="78"/>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63A239F0-0B18-4B39-85B4-C70C36418619}" type="datetimeFigureOut">
              <a:rPr lang="ko-KR" altLang="en-US" smtClean="0"/>
              <a:t>2025-04-17</a:t>
            </a:fld>
            <a:endParaRPr lang="ko-KR" altLang="en-US"/>
          </a:p>
        </p:txBody>
      </p:sp>
      <p:sp>
        <p:nvSpPr>
          <p:cNvPr id="4" name="슬라이드 이미지 개체 틀 3"/>
          <p:cNvSpPr>
            <a:spLocks noGrp="1" noRot="1" noChangeAspect="1"/>
          </p:cNvSpPr>
          <p:nvPr>
            <p:ph type="sldImg" idx="2"/>
          </p:nvPr>
        </p:nvSpPr>
        <p:spPr>
          <a:xfrm>
            <a:off x="2216150" y="1233488"/>
            <a:ext cx="2303463" cy="3328987"/>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C9819D40-5A6E-42E5-A406-AC0A3ECBCE37}" type="slidenum">
              <a:rPr lang="ko-KR" altLang="en-US" smtClean="0"/>
              <a:t>‹#›</a:t>
            </a:fld>
            <a:endParaRPr lang="ko-KR" altLang="en-US"/>
          </a:p>
        </p:txBody>
      </p:sp>
    </p:spTree>
    <p:extLst>
      <p:ext uri="{BB962C8B-B14F-4D97-AF65-F5344CB8AC3E}">
        <p14:creationId xmlns:p14="http://schemas.microsoft.com/office/powerpoint/2010/main" val="3244931944"/>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ko-KR" altLang="en-US" smtClean="0"/>
              <a:t>마스터 제목 스타일 편집</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ko-KR" altLang="en-US" smtClean="0"/>
              <a:t>클릭하여 마스터 부제목 스타일 편집</a:t>
            </a:r>
            <a:endParaRPr lang="en-US" dirty="0"/>
          </a:p>
        </p:txBody>
      </p:sp>
      <p:sp>
        <p:nvSpPr>
          <p:cNvPr id="4" name="Date Placeholder 3"/>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16C7281-0984-4A9C-BCAD-7D0AE4DC7DDA}" type="slidenum">
              <a:rPr lang="ko-KR" altLang="en-US" smtClean="0"/>
              <a:t>‹#›</a:t>
            </a:fld>
            <a:endParaRPr lang="ko-KR" altLang="en-US"/>
          </a:p>
        </p:txBody>
      </p:sp>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858000" cy="9988550"/>
          </a:xfrm>
          <a:prstGeom prst="rect">
            <a:avLst/>
          </a:prstGeom>
        </p:spPr>
      </p:pic>
      <p:sp>
        <p:nvSpPr>
          <p:cNvPr id="9" name="직사각형 8"/>
          <p:cNvSpPr/>
          <p:nvPr userDrawn="1"/>
        </p:nvSpPr>
        <p:spPr>
          <a:xfrm>
            <a:off x="514350" y="678180"/>
            <a:ext cx="2426970" cy="1409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8" name="그림 7"/>
          <p:cNvPicPr>
            <a:picLocks noChangeAspect="1"/>
          </p:cNvPicPr>
          <p:nvPr userDrawn="1"/>
        </p:nvPicPr>
        <p:blipFill>
          <a:blip r:embed="rId3"/>
          <a:stretch>
            <a:fillRect/>
          </a:stretch>
        </p:blipFill>
        <p:spPr>
          <a:xfrm>
            <a:off x="338137" y="512728"/>
            <a:ext cx="1477963" cy="595735"/>
          </a:xfrm>
          <a:prstGeom prst="rect">
            <a:avLst/>
          </a:prstGeom>
        </p:spPr>
      </p:pic>
    </p:spTree>
    <p:extLst>
      <p:ext uri="{BB962C8B-B14F-4D97-AF65-F5344CB8AC3E}">
        <p14:creationId xmlns:p14="http://schemas.microsoft.com/office/powerpoint/2010/main" val="2218413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idx="1"/>
          </p:nvPr>
        </p:nvSpPr>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645427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ko-KR" altLang="en-US" smtClean="0"/>
              <a:t>마스터 제목 스타일 편집</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ko-KR" altLang="en-US" smtClean="0"/>
              <a:t>마스터 텍스트 스타일 편집</a:t>
            </a:r>
          </a:p>
        </p:txBody>
      </p:sp>
      <p:sp>
        <p:nvSpPr>
          <p:cNvPr id="4" name="Date Placeholder 3"/>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2070688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Date Placeholder 4"/>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231588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 편집</a:t>
            </a:r>
          </a:p>
        </p:txBody>
      </p:sp>
      <p:sp>
        <p:nvSpPr>
          <p:cNvPr id="4" name="Content Placeholder 3"/>
          <p:cNvSpPr>
            <a:spLocks noGrp="1"/>
          </p:cNvSpPr>
          <p:nvPr>
            <p:ph sz="half" idx="2"/>
          </p:nvPr>
        </p:nvSpPr>
        <p:spPr>
          <a:xfrm>
            <a:off x="472381" y="3618442"/>
            <a:ext cx="2901255" cy="5322183"/>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 편집</a:t>
            </a:r>
          </a:p>
        </p:txBody>
      </p:sp>
      <p:sp>
        <p:nvSpPr>
          <p:cNvPr id="6" name="Content Placeholder 5"/>
          <p:cNvSpPr>
            <a:spLocks noGrp="1"/>
          </p:cNvSpPr>
          <p:nvPr>
            <p:ph sz="quarter" idx="4"/>
          </p:nvPr>
        </p:nvSpPr>
        <p:spPr>
          <a:xfrm>
            <a:off x="3471863" y="3618442"/>
            <a:ext cx="2915543" cy="5322183"/>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7" name="Date Placeholder 6"/>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646471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Date Placeholder 2"/>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2532470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2873098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ko-KR" altLang="en-US" smtClean="0"/>
              <a:t>마스터 제목 스타일 편집</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smtClean="0"/>
              <a:t>마스터 텍스트 스타일 편집</a:t>
            </a:r>
          </a:p>
        </p:txBody>
      </p:sp>
      <p:sp>
        <p:nvSpPr>
          <p:cNvPr id="5" name="Date Placeholder 4"/>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311687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ko-KR" altLang="en-US" smtClean="0"/>
              <a:t>마스터 제목 스타일 편집</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ko-KR" altLang="en-US" smtClean="0"/>
              <a:t>그림을 추가하려면 아이콘을 클릭하십시오</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smtClean="0"/>
              <a:t>마스터 텍스트 스타일 편집</a:t>
            </a:r>
          </a:p>
        </p:txBody>
      </p:sp>
      <p:sp>
        <p:nvSpPr>
          <p:cNvPr id="5" name="Date Placeholder 4"/>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60144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77941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7ABDAAB5-1869-4EF5-8CEC-2ECE664CE5DF}" type="datetimeFigureOut">
              <a:rPr lang="ko-KR" altLang="en-US" smtClean="0"/>
              <a:t>2025-04-17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3943490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ABDAAB5-1869-4EF5-8CEC-2ECE664CE5DF}" type="datetimeFigureOut">
              <a:rPr lang="ko-KR" altLang="en-US" smtClean="0"/>
              <a:t>2025-04-17</a:t>
            </a:fld>
            <a:endParaRPr lang="ko-KR"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16C7281-0984-4A9C-BCAD-7D0AE4DC7DDA}" type="slidenum">
              <a:rPr lang="ko-KR" altLang="en-US" smtClean="0"/>
              <a:t>‹#›</a:t>
            </a:fld>
            <a:endParaRPr lang="ko-KR" altLang="en-US"/>
          </a:p>
        </p:txBody>
      </p:sp>
    </p:spTree>
    <p:extLst>
      <p:ext uri="{BB962C8B-B14F-4D97-AF65-F5344CB8AC3E}">
        <p14:creationId xmlns:p14="http://schemas.microsoft.com/office/powerpoint/2010/main" val="26161931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1"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1"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1"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1"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1" hangingPunct="1">
        <a:defRPr sz="1350" kern="1200">
          <a:solidFill>
            <a:schemeClr val="tx1"/>
          </a:solidFill>
          <a:latin typeface="+mn-lt"/>
          <a:ea typeface="+mn-ea"/>
          <a:cs typeface="+mn-cs"/>
        </a:defRPr>
      </a:lvl1pPr>
      <a:lvl2pPr marL="342900" algn="l" defTabSz="685800" rtl="0" eaLnBrk="1" latinLnBrk="1" hangingPunct="1">
        <a:defRPr sz="1350" kern="1200">
          <a:solidFill>
            <a:schemeClr val="tx1"/>
          </a:solidFill>
          <a:latin typeface="+mn-lt"/>
          <a:ea typeface="+mn-ea"/>
          <a:cs typeface="+mn-cs"/>
        </a:defRPr>
      </a:lvl2pPr>
      <a:lvl3pPr marL="685800" algn="l" defTabSz="685800" rtl="0" eaLnBrk="1" latinLnBrk="1" hangingPunct="1">
        <a:defRPr sz="1350" kern="1200">
          <a:solidFill>
            <a:schemeClr val="tx1"/>
          </a:solidFill>
          <a:latin typeface="+mn-lt"/>
          <a:ea typeface="+mn-ea"/>
          <a:cs typeface="+mn-cs"/>
        </a:defRPr>
      </a:lvl3pPr>
      <a:lvl4pPr marL="1028700" algn="l" defTabSz="685800" rtl="0" eaLnBrk="1" latinLnBrk="1" hangingPunct="1">
        <a:defRPr sz="1350" kern="1200">
          <a:solidFill>
            <a:schemeClr val="tx1"/>
          </a:solidFill>
          <a:latin typeface="+mn-lt"/>
          <a:ea typeface="+mn-ea"/>
          <a:cs typeface="+mn-cs"/>
        </a:defRPr>
      </a:lvl4pPr>
      <a:lvl5pPr marL="1371600" algn="l" defTabSz="685800" rtl="0" eaLnBrk="1" latinLnBrk="1" hangingPunct="1">
        <a:defRPr sz="1350" kern="1200">
          <a:solidFill>
            <a:schemeClr val="tx1"/>
          </a:solidFill>
          <a:latin typeface="+mn-lt"/>
          <a:ea typeface="+mn-ea"/>
          <a:cs typeface="+mn-cs"/>
        </a:defRPr>
      </a:lvl5pPr>
      <a:lvl6pPr marL="1714500" algn="l" defTabSz="685800" rtl="0" eaLnBrk="1" latinLnBrk="1" hangingPunct="1">
        <a:defRPr sz="1350" kern="1200">
          <a:solidFill>
            <a:schemeClr val="tx1"/>
          </a:solidFill>
          <a:latin typeface="+mn-lt"/>
          <a:ea typeface="+mn-ea"/>
          <a:cs typeface="+mn-cs"/>
        </a:defRPr>
      </a:lvl6pPr>
      <a:lvl7pPr marL="2057400" algn="l" defTabSz="685800" rtl="0" eaLnBrk="1" latinLnBrk="1" hangingPunct="1">
        <a:defRPr sz="1350" kern="1200">
          <a:solidFill>
            <a:schemeClr val="tx1"/>
          </a:solidFill>
          <a:latin typeface="+mn-lt"/>
          <a:ea typeface="+mn-ea"/>
          <a:cs typeface="+mn-cs"/>
        </a:defRPr>
      </a:lvl7pPr>
      <a:lvl8pPr marL="2400300" algn="l" defTabSz="685800" rtl="0" eaLnBrk="1" latinLnBrk="1" hangingPunct="1">
        <a:defRPr sz="1350" kern="1200">
          <a:solidFill>
            <a:schemeClr val="tx1"/>
          </a:solidFill>
          <a:latin typeface="+mn-lt"/>
          <a:ea typeface="+mn-ea"/>
          <a:cs typeface="+mn-cs"/>
        </a:defRPr>
      </a:lvl8pPr>
      <a:lvl9pPr marL="2743200" algn="l" defTabSz="685800" rtl="0" eaLnBrk="1" latinLnBrk="1"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jinju.go.kr/yeyak/08870/08882/08970.web"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642938" y="-139596"/>
            <a:ext cx="150106" cy="300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4295" tIns="37148" rIns="74295" bIns="37148" numCol="1" anchor="ctr" anchorCtr="0" compatLnSpc="1">
            <a:prstTxWarp prst="textNoShape">
              <a:avLst/>
            </a:prstTxWarp>
            <a:spAutoFit/>
          </a:bodyPr>
          <a:lstStyle/>
          <a:p>
            <a:endParaRPr lang="ko-KR" altLang="en-US" sz="1463"/>
          </a:p>
        </p:txBody>
      </p:sp>
      <p:sp>
        <p:nvSpPr>
          <p:cNvPr id="11" name="제목 1"/>
          <p:cNvSpPr txBox="1">
            <a:spLocks/>
          </p:cNvSpPr>
          <p:nvPr/>
        </p:nvSpPr>
        <p:spPr>
          <a:xfrm>
            <a:off x="480886" y="6987913"/>
            <a:ext cx="5985431" cy="2018089"/>
          </a:xfrm>
          <a:prstGeom prst="rect">
            <a:avLst/>
          </a:prstGeom>
        </p:spPr>
        <p:txBody>
          <a:bodyPr vert="horz" lIns="91440" tIns="45720" rIns="91440" bIns="45720" rtlCol="0" anchor="ctr">
            <a:normAutofit/>
          </a:bodyPr>
          <a:lstStyle>
            <a:lvl1pPr algn="ctr" defTabSz="685800" rtl="0" eaLnBrk="1" latinLnBrk="1" hangingPunct="1">
              <a:lnSpc>
                <a:spcPct val="90000"/>
              </a:lnSpc>
              <a:spcBef>
                <a:spcPct val="0"/>
              </a:spcBef>
              <a:buNone/>
              <a:defRPr sz="4500" kern="1200">
                <a:solidFill>
                  <a:schemeClr val="tx1"/>
                </a:solidFill>
                <a:latin typeface="+mj-lt"/>
                <a:ea typeface="+mj-ea"/>
                <a:cs typeface="+mj-cs"/>
              </a:defRPr>
            </a:lvl1pPr>
          </a:lstStyle>
          <a:p>
            <a:pPr algn="l">
              <a:lnSpc>
                <a:spcPts val="1600"/>
              </a:lnSpc>
            </a:pPr>
            <a:endParaRPr lang="ko-KR" altLang="en-US" sz="1100" dirty="0"/>
          </a:p>
        </p:txBody>
      </p:sp>
      <p:pic>
        <p:nvPicPr>
          <p:cNvPr id="14" name="_x336125376" descr="EMB00016e004689"/>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6318" b="21098"/>
          <a:stretch/>
        </p:blipFill>
        <p:spPr bwMode="auto">
          <a:xfrm>
            <a:off x="1885745" y="9005590"/>
            <a:ext cx="3128211" cy="57843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4"/>
          <p:cNvSpPr>
            <a:spLocks noChangeArrowheads="1"/>
          </p:cNvSpPr>
          <p:nvPr/>
        </p:nvSpPr>
        <p:spPr bwMode="auto">
          <a:xfrm>
            <a:off x="480886" y="1189611"/>
            <a:ext cx="604237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9" name="제목 1"/>
          <p:cNvSpPr>
            <a:spLocks noGrp="1"/>
          </p:cNvSpPr>
          <p:nvPr>
            <p:ph type="ctrTitle"/>
          </p:nvPr>
        </p:nvSpPr>
        <p:spPr>
          <a:xfrm>
            <a:off x="436012" y="1436914"/>
            <a:ext cx="6000040" cy="4843162"/>
          </a:xfrm>
        </p:spPr>
        <p:txBody>
          <a:bodyPr anchor="ctr">
            <a:normAutofit fontScale="90000"/>
          </a:bodyPr>
          <a:lstStyle/>
          <a:p>
            <a:pPr algn="l">
              <a:lnSpc>
                <a:spcPct val="150000"/>
              </a:lnSpc>
            </a:pPr>
            <a:r>
              <a:rPr lang="en-US" altLang="ko-KR" sz="2800" dirty="0" smtClean="0">
                <a:latin typeface="HY견고딕" panose="02030600000101010101" pitchFamily="18" charset="-127"/>
                <a:ea typeface="HY견고딕" panose="02030600000101010101" pitchFamily="18" charset="-127"/>
              </a:rPr>
              <a:t>5</a:t>
            </a:r>
            <a:r>
              <a:rPr lang="ko-KR" altLang="en-US" sz="2800" dirty="0" smtClean="0">
                <a:latin typeface="HY견고딕" panose="02030600000101010101" pitchFamily="18" charset="-127"/>
                <a:ea typeface="HY견고딕" panose="02030600000101010101" pitchFamily="18" charset="-127"/>
              </a:rPr>
              <a:t>월 부모자녀 체험활동 신청안내</a:t>
            </a:r>
            <a:r>
              <a:rPr lang="en-US" altLang="ko-KR" sz="3100" dirty="0">
                <a:latin typeface="HY견고딕" panose="02030600000101010101" pitchFamily="18" charset="-127"/>
                <a:ea typeface="HY견고딕" panose="02030600000101010101" pitchFamily="18" charset="-127"/>
              </a:rPr>
              <a:t/>
            </a:r>
            <a:br>
              <a:rPr lang="en-US" altLang="ko-KR" sz="3100" dirty="0">
                <a:latin typeface="HY견고딕" panose="02030600000101010101" pitchFamily="18" charset="-127"/>
                <a:ea typeface="HY견고딕" panose="02030600000101010101" pitchFamily="18" charset="-127"/>
              </a:rPr>
            </a:br>
            <a:r>
              <a:rPr lang="ko-KR" altLang="en-US" sz="2000" dirty="0" smtClean="0">
                <a:solidFill>
                  <a:srgbClr val="FF00FF"/>
                </a:solidFill>
                <a:latin typeface="안동엄마까투리" panose="020B0600000101010101" pitchFamily="50" charset="-127"/>
                <a:ea typeface="안동엄마까투리" panose="020B0600000101010101" pitchFamily="50" charset="-127"/>
              </a:rPr>
              <a:t>   </a:t>
            </a:r>
            <a:r>
              <a:rPr lang="en-US" altLang="ko-KR" sz="2000" dirty="0" smtClean="0">
                <a:solidFill>
                  <a:srgbClr val="FF00FF"/>
                </a:solidFill>
                <a:latin typeface="안동엄마까투리" panose="020B0600000101010101" pitchFamily="50" charset="-127"/>
                <a:ea typeface="안동엄마까투리" panose="020B0600000101010101" pitchFamily="50" charset="-127"/>
              </a:rPr>
              <a:t>-</a:t>
            </a:r>
            <a:r>
              <a:rPr lang="ko-KR" altLang="en-US" sz="2000" dirty="0" smtClean="0">
                <a:solidFill>
                  <a:srgbClr val="FF00FF"/>
                </a:solidFill>
                <a:latin typeface="안동엄마까투리" panose="020B0600000101010101" pitchFamily="50" charset="-127"/>
                <a:ea typeface="안동엄마까투리" panose="020B0600000101010101" pitchFamily="50" charset="-127"/>
              </a:rPr>
              <a:t> </a:t>
            </a:r>
            <a:r>
              <a:rPr lang="en-US" altLang="ko-KR" sz="2400" dirty="0" smtClean="0">
                <a:solidFill>
                  <a:srgbClr val="FF00FF"/>
                </a:solidFill>
                <a:latin typeface="안동엄마까투리" panose="020B0600000101010101" pitchFamily="50" charset="-127"/>
                <a:ea typeface="안동엄마까투리" panose="020B0600000101010101" pitchFamily="50" charset="-127"/>
              </a:rPr>
              <a:t> </a:t>
            </a:r>
            <a:r>
              <a:rPr lang="ko-KR" altLang="en-US" sz="2400" dirty="0" smtClean="0">
                <a:solidFill>
                  <a:srgbClr val="FF00FF"/>
                </a:solidFill>
                <a:latin typeface="안동엄마까투리" panose="020B0600000101010101" pitchFamily="50" charset="-127"/>
                <a:ea typeface="안동엄마까투리" panose="020B0600000101010101" pitchFamily="50" charset="-127"/>
              </a:rPr>
              <a:t>할머니</a:t>
            </a:r>
            <a:r>
              <a:rPr lang="en-US" altLang="ko-KR" sz="2400" dirty="0" smtClean="0">
                <a:solidFill>
                  <a:srgbClr val="FF00FF"/>
                </a:solidFill>
                <a:latin typeface="안동엄마까투리" panose="020B0600000101010101" pitchFamily="50" charset="-127"/>
                <a:ea typeface="안동엄마까투리" panose="020B0600000101010101" pitchFamily="50" charset="-127"/>
              </a:rPr>
              <a:t>, </a:t>
            </a:r>
            <a:r>
              <a:rPr lang="ko-KR" altLang="en-US" sz="2400" dirty="0" smtClean="0">
                <a:solidFill>
                  <a:srgbClr val="FF00FF"/>
                </a:solidFill>
                <a:latin typeface="안동엄마까투리" panose="020B0600000101010101" pitchFamily="50" charset="-127"/>
                <a:ea typeface="안동엄마까투리" panose="020B0600000101010101" pitchFamily="50" charset="-127"/>
              </a:rPr>
              <a:t>할아버지랑 함께 놀이해요</a:t>
            </a:r>
            <a:r>
              <a:rPr lang="en-US" altLang="ko-KR" sz="2400" dirty="0" smtClean="0">
                <a:solidFill>
                  <a:srgbClr val="FF00FF"/>
                </a:solidFill>
                <a:latin typeface="안동엄마까투리" panose="020B0600000101010101" pitchFamily="50" charset="-127"/>
                <a:ea typeface="안동엄마까투리" panose="020B0600000101010101" pitchFamily="50" charset="-127"/>
              </a:rPr>
              <a:t>! -</a:t>
            </a:r>
            <a:r>
              <a:rPr lang="en-US" altLang="ko-KR" sz="1600" dirty="0">
                <a:latin typeface="Wide Latin" panose="020A0A07050505020404" pitchFamily="18" charset="0"/>
              </a:rPr>
              <a:t/>
            </a:r>
            <a:br>
              <a:rPr lang="en-US" altLang="ko-KR" sz="1600" dirty="0">
                <a:latin typeface="Wide Latin" panose="020A0A07050505020404" pitchFamily="18" charset="0"/>
              </a:rPr>
            </a:br>
            <a:r>
              <a:rPr lang="ko-KR" altLang="en-US" sz="1200" dirty="0" smtClean="0">
                <a:latin typeface="Wide Latin" panose="020A0A07050505020404" pitchFamily="18" charset="0"/>
              </a:rPr>
              <a:t>진주시 육아종합지원센터에서는 영유아가정의 부모와 자녀가 서로에 대한 신뢰감을 가지고</a:t>
            </a:r>
            <a:r>
              <a:rPr lang="en-US" altLang="ko-KR" sz="1200" dirty="0" smtClean="0">
                <a:latin typeface="Wide Latin" panose="020A0A07050505020404" pitchFamily="18" charset="0"/>
              </a:rPr>
              <a:t>, </a:t>
            </a:r>
            <a:r>
              <a:rPr lang="ko-KR" altLang="en-US" sz="1200" dirty="0" smtClean="0">
                <a:latin typeface="Wide Latin" panose="020A0A07050505020404" pitchFamily="18" charset="0"/>
              </a:rPr>
              <a:t>긍정의 가족으로 발전해 나가도록 부모자녀 체험활동을 진행하고자 합니다</a:t>
            </a:r>
            <a:r>
              <a:rPr lang="en-US" altLang="ko-KR" sz="1200" dirty="0" smtClean="0">
                <a:latin typeface="Wide Latin" panose="020A0A07050505020404" pitchFamily="18" charset="0"/>
              </a:rPr>
              <a:t>. </a:t>
            </a:r>
            <a:r>
              <a:rPr lang="en-US" altLang="ko-KR" sz="1200" dirty="0">
                <a:latin typeface="Wide Latin" panose="020A0A07050505020404" pitchFamily="18" charset="0"/>
              </a:rPr>
              <a:t/>
            </a:r>
            <a:br>
              <a:rPr lang="en-US" altLang="ko-KR" sz="1200" dirty="0">
                <a:latin typeface="Wide Latin" panose="020A0A07050505020404" pitchFamily="18" charset="0"/>
              </a:rPr>
            </a:br>
            <a:r>
              <a:rPr lang="ko-KR" altLang="en-US" sz="1200" dirty="0" smtClean="0">
                <a:latin typeface="Wide Latin" panose="020A0A07050505020404" pitchFamily="18" charset="0"/>
              </a:rPr>
              <a:t>특히</a:t>
            </a:r>
            <a:r>
              <a:rPr lang="en-US" altLang="ko-KR" sz="1200" dirty="0" smtClean="0">
                <a:latin typeface="Wide Latin" panose="020A0A07050505020404" pitchFamily="18" charset="0"/>
              </a:rPr>
              <a:t>, </a:t>
            </a:r>
            <a:r>
              <a:rPr lang="ko-KR" altLang="en-US" sz="1200" dirty="0" smtClean="0">
                <a:latin typeface="Wide Latin" panose="020A0A07050505020404" pitchFamily="18" charset="0"/>
              </a:rPr>
              <a:t>가정의 달을 맞이하여 조부모님과 우리아이들이 함께 재미있는 </a:t>
            </a:r>
            <a:r>
              <a:rPr lang="ko-KR" altLang="en-US" sz="1200" dirty="0" err="1" smtClean="0">
                <a:latin typeface="Wide Latin" panose="020A0A07050505020404" pitchFamily="18" charset="0"/>
              </a:rPr>
              <a:t>놀이시간을</a:t>
            </a:r>
            <a:r>
              <a:rPr lang="ko-KR" altLang="en-US" sz="1200" dirty="0" smtClean="0">
                <a:latin typeface="Wide Latin" panose="020A0A07050505020404" pitchFamily="18" charset="0"/>
              </a:rPr>
              <a:t>  가지고자 합니다</a:t>
            </a:r>
            <a:r>
              <a:rPr lang="en-US" altLang="ko-KR" sz="1200" dirty="0" smtClean="0">
                <a:latin typeface="Wide Latin" panose="020A0A07050505020404" pitchFamily="18" charset="0"/>
              </a:rPr>
              <a:t>. </a:t>
            </a:r>
            <a:r>
              <a:rPr lang="ko-KR" altLang="en-US" sz="1200" dirty="0" smtClean="0">
                <a:latin typeface="Wide Latin" panose="020A0A07050505020404" pitchFamily="18" charset="0"/>
              </a:rPr>
              <a:t>많은 관심과  </a:t>
            </a:r>
            <a:r>
              <a:rPr lang="ko-KR" altLang="en-US" sz="1200" dirty="0" err="1" smtClean="0">
                <a:latin typeface="Wide Latin" panose="020A0A07050505020404" pitchFamily="18" charset="0"/>
              </a:rPr>
              <a:t>참여신청</a:t>
            </a:r>
            <a:r>
              <a:rPr lang="en-US" altLang="ko-KR" sz="1200" dirty="0" smtClean="0">
                <a:latin typeface="Wide Latin" panose="020A0A07050505020404" pitchFamily="18" charset="0"/>
              </a:rPr>
              <a:t> </a:t>
            </a:r>
            <a:r>
              <a:rPr lang="ko-KR" altLang="en-US" sz="1200" dirty="0" smtClean="0">
                <a:latin typeface="Wide Latin" panose="020A0A07050505020404" pitchFamily="18" charset="0"/>
              </a:rPr>
              <a:t>바랍니다 </a:t>
            </a:r>
            <a:r>
              <a:rPr lang="en-US" altLang="ko-KR" sz="1200" dirty="0">
                <a:latin typeface="Wide Latin" panose="020A0A07050505020404" pitchFamily="18" charset="0"/>
              </a:rPr>
              <a:t/>
            </a:r>
            <a:br>
              <a:rPr lang="en-US" altLang="ko-KR" sz="1200" dirty="0">
                <a:latin typeface="Wide Latin" panose="020A0A07050505020404" pitchFamily="18" charset="0"/>
              </a:rPr>
            </a:br>
            <a:r>
              <a:rPr lang="en-US" altLang="ko-KR" sz="1200" dirty="0" smtClean="0">
                <a:latin typeface="Wide Latin" panose="020A0A07050505020404" pitchFamily="18" charset="0"/>
              </a:rPr>
              <a:t/>
            </a:r>
            <a:br>
              <a:rPr lang="en-US" altLang="ko-KR" sz="1200" dirty="0" smtClean="0">
                <a:latin typeface="Wide Latin" panose="020A0A07050505020404" pitchFamily="18" charset="0"/>
              </a:rPr>
            </a:br>
            <a:r>
              <a:rPr lang="en-US" altLang="ko-KR" sz="1200" dirty="0">
                <a:latin typeface="Wide Latin" panose="020A0A07050505020404" pitchFamily="18" charset="0"/>
              </a:rPr>
              <a:t>* </a:t>
            </a:r>
            <a:r>
              <a:rPr lang="ko-KR" altLang="en-US" sz="1200" dirty="0" err="1" smtClean="0">
                <a:latin typeface="Wide Latin" panose="020A0A07050505020404" pitchFamily="18" charset="0"/>
              </a:rPr>
              <a:t>교육일시</a:t>
            </a:r>
            <a:r>
              <a:rPr lang="ko-KR" altLang="en-US" sz="1200" dirty="0" smtClean="0">
                <a:latin typeface="Wide Latin" panose="020A0A07050505020404" pitchFamily="18" charset="0"/>
              </a:rPr>
              <a:t> 및 대상</a:t>
            </a:r>
            <a:r>
              <a:rPr lang="en-US" altLang="ko-KR" sz="1200" dirty="0" smtClean="0">
                <a:latin typeface="Wide Latin" panose="020A0A07050505020404" pitchFamily="18" charset="0"/>
              </a:rPr>
              <a:t/>
            </a:r>
            <a:br>
              <a:rPr lang="en-US" altLang="ko-KR" sz="1200" dirty="0" smtClean="0">
                <a:latin typeface="Wide Latin" panose="020A0A07050505020404" pitchFamily="18" charset="0"/>
              </a:rPr>
            </a:br>
            <a:r>
              <a:rPr lang="ko-KR" altLang="en-US" sz="1200" dirty="0" smtClean="0">
                <a:latin typeface="Wide Latin" panose="020A0A07050505020404" pitchFamily="18" charset="0"/>
              </a:rPr>
              <a:t> </a:t>
            </a:r>
            <a:r>
              <a:rPr lang="en-US" altLang="ko-KR" sz="1200" dirty="0">
                <a:solidFill>
                  <a:srgbClr val="FF0000"/>
                </a:solidFill>
                <a:latin typeface="Wide Latin" panose="020A0A07050505020404" pitchFamily="18" charset="0"/>
              </a:rPr>
              <a:t> </a:t>
            </a:r>
            <a:r>
              <a:rPr lang="en-US" altLang="ko-KR" sz="1200" dirty="0" smtClean="0">
                <a:solidFill>
                  <a:srgbClr val="FF0000"/>
                </a:solidFill>
                <a:latin typeface="Wide Latin" panose="020A0A07050505020404" pitchFamily="18" charset="0"/>
              </a:rPr>
              <a:t>   +  </a:t>
            </a:r>
            <a:r>
              <a:rPr lang="en-US" altLang="ko-KR" sz="1200" b="1" dirty="0" smtClean="0">
                <a:solidFill>
                  <a:srgbClr val="FF0000"/>
                </a:solidFill>
                <a:latin typeface="+mn-ea"/>
                <a:ea typeface="+mn-ea"/>
              </a:rPr>
              <a:t>5</a:t>
            </a:r>
            <a:r>
              <a:rPr lang="ko-KR" altLang="en-US" sz="1200" b="1" dirty="0" smtClean="0">
                <a:solidFill>
                  <a:srgbClr val="FF0000"/>
                </a:solidFill>
                <a:latin typeface="+mn-ea"/>
                <a:ea typeface="+mn-ea"/>
              </a:rPr>
              <a:t>월 </a:t>
            </a:r>
            <a:r>
              <a:rPr lang="en-US" altLang="ko-KR" sz="1200" b="1" dirty="0" smtClean="0">
                <a:solidFill>
                  <a:srgbClr val="FF0000"/>
                </a:solidFill>
                <a:latin typeface="+mn-ea"/>
                <a:ea typeface="+mn-ea"/>
              </a:rPr>
              <a:t>17</a:t>
            </a:r>
            <a:r>
              <a:rPr lang="ko-KR" altLang="en-US" sz="1200" b="1" dirty="0" smtClean="0">
                <a:solidFill>
                  <a:srgbClr val="FF0000"/>
                </a:solidFill>
                <a:latin typeface="+mn-ea"/>
                <a:ea typeface="+mn-ea"/>
              </a:rPr>
              <a:t>일 </a:t>
            </a:r>
            <a:r>
              <a:rPr lang="en-US" altLang="ko-KR" sz="1200" b="1" dirty="0" smtClean="0">
                <a:solidFill>
                  <a:srgbClr val="FF0000"/>
                </a:solidFill>
                <a:latin typeface="+mn-ea"/>
                <a:ea typeface="+mn-ea"/>
              </a:rPr>
              <a:t>(</a:t>
            </a:r>
            <a:r>
              <a:rPr lang="ko-KR" altLang="en-US" sz="1200" b="1" dirty="0" smtClean="0">
                <a:solidFill>
                  <a:srgbClr val="FF0000"/>
                </a:solidFill>
                <a:latin typeface="+mn-ea"/>
                <a:ea typeface="+mn-ea"/>
              </a:rPr>
              <a:t>토</a:t>
            </a:r>
            <a:r>
              <a:rPr lang="en-US" altLang="ko-KR" sz="1200" b="1" dirty="0" smtClean="0">
                <a:solidFill>
                  <a:srgbClr val="FF0000"/>
                </a:solidFill>
                <a:latin typeface="+mn-ea"/>
                <a:ea typeface="+mn-ea"/>
              </a:rPr>
              <a:t>) 10</a:t>
            </a:r>
            <a:r>
              <a:rPr lang="ko-KR" altLang="en-US" sz="1200" b="1" dirty="0" smtClean="0">
                <a:solidFill>
                  <a:srgbClr val="FF0000"/>
                </a:solidFill>
                <a:latin typeface="+mn-ea"/>
                <a:ea typeface="+mn-ea"/>
              </a:rPr>
              <a:t>시</a:t>
            </a:r>
            <a:r>
              <a:rPr lang="en-US" altLang="ko-KR" sz="1200" b="1" dirty="0" smtClean="0">
                <a:solidFill>
                  <a:srgbClr val="FF0000"/>
                </a:solidFill>
                <a:latin typeface="+mn-ea"/>
                <a:ea typeface="+mn-ea"/>
              </a:rPr>
              <a:t>30</a:t>
            </a:r>
            <a:r>
              <a:rPr lang="ko-KR" altLang="en-US" sz="1200" b="1" dirty="0" smtClean="0">
                <a:solidFill>
                  <a:srgbClr val="FF0000"/>
                </a:solidFill>
                <a:latin typeface="+mn-ea"/>
                <a:ea typeface="+mn-ea"/>
              </a:rPr>
              <a:t>분</a:t>
            </a:r>
            <a:r>
              <a:rPr lang="en-US" altLang="ko-KR" sz="1200" b="1" dirty="0" smtClean="0">
                <a:solidFill>
                  <a:srgbClr val="FF0000"/>
                </a:solidFill>
                <a:latin typeface="+mn-ea"/>
                <a:ea typeface="+mn-ea"/>
              </a:rPr>
              <a:t>~ 11</a:t>
            </a:r>
            <a:r>
              <a:rPr lang="ko-KR" altLang="en-US" sz="1200" b="1" dirty="0" smtClean="0">
                <a:solidFill>
                  <a:srgbClr val="FF0000"/>
                </a:solidFill>
                <a:latin typeface="+mn-ea"/>
                <a:ea typeface="+mn-ea"/>
              </a:rPr>
              <a:t>시</a:t>
            </a:r>
            <a:r>
              <a:rPr lang="en-US" altLang="ko-KR" sz="1200" b="1" dirty="0" smtClean="0">
                <a:solidFill>
                  <a:srgbClr val="FF0000"/>
                </a:solidFill>
                <a:latin typeface="+mn-ea"/>
                <a:ea typeface="+mn-ea"/>
              </a:rPr>
              <a:t>30</a:t>
            </a:r>
            <a:r>
              <a:rPr lang="ko-KR" altLang="en-US" sz="1200" b="1" dirty="0" smtClean="0">
                <a:solidFill>
                  <a:srgbClr val="FF0000"/>
                </a:solidFill>
                <a:latin typeface="+mn-ea"/>
                <a:ea typeface="+mn-ea"/>
              </a:rPr>
              <a:t>분 </a:t>
            </a:r>
            <a:r>
              <a:rPr lang="en-US" altLang="ko-KR" sz="1200" b="1" dirty="0" smtClean="0">
                <a:solidFill>
                  <a:srgbClr val="FF0000"/>
                </a:solidFill>
                <a:latin typeface="+mn-ea"/>
                <a:ea typeface="+mn-ea"/>
              </a:rPr>
              <a:t>(5</a:t>
            </a:r>
            <a:r>
              <a:rPr lang="ko-KR" altLang="en-US" sz="1200" b="1" dirty="0" smtClean="0">
                <a:solidFill>
                  <a:srgbClr val="FF0000"/>
                </a:solidFill>
                <a:latin typeface="+mn-ea"/>
                <a:ea typeface="+mn-ea"/>
              </a:rPr>
              <a:t>세영아</a:t>
            </a:r>
            <a:r>
              <a:rPr lang="en-US" altLang="ko-KR" sz="1200" b="1" dirty="0" smtClean="0">
                <a:solidFill>
                  <a:srgbClr val="FF0000"/>
                </a:solidFill>
                <a:latin typeface="+mn-ea"/>
                <a:ea typeface="+mn-ea"/>
              </a:rPr>
              <a:t>1</a:t>
            </a:r>
            <a:r>
              <a:rPr lang="ko-KR" altLang="en-US" sz="1200" b="1" dirty="0" smtClean="0">
                <a:solidFill>
                  <a:srgbClr val="FF0000"/>
                </a:solidFill>
                <a:latin typeface="+mn-ea"/>
                <a:ea typeface="+mn-ea"/>
              </a:rPr>
              <a:t>명 </a:t>
            </a:r>
            <a:r>
              <a:rPr lang="en-US" altLang="ko-KR" sz="1200" b="1" dirty="0" smtClean="0">
                <a:solidFill>
                  <a:srgbClr val="FF0000"/>
                </a:solidFill>
                <a:latin typeface="+mn-ea"/>
                <a:ea typeface="+mn-ea"/>
              </a:rPr>
              <a:t>+ </a:t>
            </a:r>
            <a:r>
              <a:rPr lang="ko-KR" altLang="en-US" sz="1200" b="1" dirty="0" err="1" smtClean="0">
                <a:solidFill>
                  <a:srgbClr val="FF0000"/>
                </a:solidFill>
                <a:latin typeface="+mn-ea"/>
                <a:ea typeface="+mn-ea"/>
              </a:rPr>
              <a:t>조부모한분</a:t>
            </a:r>
            <a:r>
              <a:rPr lang="ko-KR" altLang="en-US" sz="1200" b="1" dirty="0" smtClean="0">
                <a:solidFill>
                  <a:srgbClr val="FF0000"/>
                </a:solidFill>
                <a:latin typeface="+mn-ea"/>
                <a:ea typeface="+mn-ea"/>
              </a:rPr>
              <a:t> </a:t>
            </a:r>
            <a:r>
              <a:rPr lang="en-US" altLang="ko-KR" sz="1200" b="1" dirty="0" smtClean="0">
                <a:solidFill>
                  <a:srgbClr val="FF0000"/>
                </a:solidFill>
                <a:latin typeface="+mn-ea"/>
                <a:ea typeface="+mn-ea"/>
              </a:rPr>
              <a:t>)  8</a:t>
            </a:r>
            <a:r>
              <a:rPr lang="ko-KR" altLang="en-US" sz="1200" b="1" dirty="0" smtClean="0">
                <a:solidFill>
                  <a:srgbClr val="FF0000"/>
                </a:solidFill>
                <a:latin typeface="+mn-ea"/>
                <a:ea typeface="+mn-ea"/>
              </a:rPr>
              <a:t>가족</a:t>
            </a:r>
            <a:r>
              <a:rPr lang="en-US" altLang="ko-KR" sz="1200" b="1" dirty="0" smtClean="0">
                <a:solidFill>
                  <a:srgbClr val="FF0000"/>
                </a:solidFill>
                <a:latin typeface="+mn-ea"/>
                <a:ea typeface="+mn-ea"/>
              </a:rPr>
              <a:t/>
            </a:r>
            <a:br>
              <a:rPr lang="en-US" altLang="ko-KR" sz="1200" b="1" dirty="0" smtClean="0">
                <a:solidFill>
                  <a:srgbClr val="FF0000"/>
                </a:solidFill>
                <a:latin typeface="+mn-ea"/>
                <a:ea typeface="+mn-ea"/>
              </a:rPr>
            </a:br>
            <a:r>
              <a:rPr lang="en-US" altLang="ko-KR" sz="1200" b="1" dirty="0">
                <a:solidFill>
                  <a:srgbClr val="0070C0"/>
                </a:solidFill>
                <a:latin typeface="+mn-ea"/>
                <a:ea typeface="+mn-ea"/>
              </a:rPr>
              <a:t> </a:t>
            </a:r>
            <a:r>
              <a:rPr lang="en-US" altLang="ko-KR" sz="1200" b="1" dirty="0" smtClean="0">
                <a:solidFill>
                  <a:srgbClr val="0070C0"/>
                </a:solidFill>
                <a:latin typeface="+mn-ea"/>
                <a:ea typeface="+mn-ea"/>
              </a:rPr>
              <a:t>   + </a:t>
            </a:r>
            <a:r>
              <a:rPr lang="en-US" altLang="ko-KR" sz="1200" b="1" dirty="0" smtClean="0">
                <a:solidFill>
                  <a:srgbClr val="0070C0"/>
                </a:solidFill>
                <a:latin typeface="+mn-ea"/>
              </a:rPr>
              <a:t>5</a:t>
            </a:r>
            <a:r>
              <a:rPr lang="ko-KR" altLang="en-US" sz="1200" b="1" dirty="0">
                <a:solidFill>
                  <a:srgbClr val="0070C0"/>
                </a:solidFill>
                <a:latin typeface="+mn-ea"/>
              </a:rPr>
              <a:t>월 </a:t>
            </a:r>
            <a:r>
              <a:rPr lang="en-US" altLang="ko-KR" sz="1200" b="1" dirty="0">
                <a:solidFill>
                  <a:srgbClr val="0070C0"/>
                </a:solidFill>
                <a:latin typeface="+mn-ea"/>
              </a:rPr>
              <a:t>17</a:t>
            </a:r>
            <a:r>
              <a:rPr lang="ko-KR" altLang="en-US" sz="1200" b="1" dirty="0">
                <a:solidFill>
                  <a:srgbClr val="0070C0"/>
                </a:solidFill>
                <a:latin typeface="+mn-ea"/>
              </a:rPr>
              <a:t>일 </a:t>
            </a:r>
            <a:r>
              <a:rPr lang="en-US" altLang="ko-KR" sz="1200" b="1" dirty="0">
                <a:solidFill>
                  <a:srgbClr val="0070C0"/>
                </a:solidFill>
                <a:latin typeface="+mn-ea"/>
              </a:rPr>
              <a:t>(</a:t>
            </a:r>
            <a:r>
              <a:rPr lang="ko-KR" altLang="en-US" sz="1200" b="1" dirty="0">
                <a:solidFill>
                  <a:srgbClr val="0070C0"/>
                </a:solidFill>
                <a:latin typeface="+mn-ea"/>
              </a:rPr>
              <a:t>토</a:t>
            </a:r>
            <a:r>
              <a:rPr lang="en-US" altLang="ko-KR" sz="1200" b="1" dirty="0">
                <a:solidFill>
                  <a:srgbClr val="0070C0"/>
                </a:solidFill>
                <a:latin typeface="+mn-ea"/>
              </a:rPr>
              <a:t>) </a:t>
            </a:r>
            <a:r>
              <a:rPr lang="en-US" altLang="ko-KR" sz="1200" b="1" dirty="0" smtClean="0">
                <a:solidFill>
                  <a:srgbClr val="0070C0"/>
                </a:solidFill>
                <a:latin typeface="+mn-ea"/>
              </a:rPr>
              <a:t>13</a:t>
            </a:r>
            <a:r>
              <a:rPr lang="ko-KR" altLang="en-US" sz="1200" b="1" dirty="0" smtClean="0">
                <a:solidFill>
                  <a:srgbClr val="0070C0"/>
                </a:solidFill>
                <a:latin typeface="+mn-ea"/>
              </a:rPr>
              <a:t>시</a:t>
            </a:r>
            <a:r>
              <a:rPr lang="en-US" altLang="ko-KR" sz="1200" b="1" dirty="0">
                <a:solidFill>
                  <a:srgbClr val="0070C0"/>
                </a:solidFill>
                <a:latin typeface="+mn-ea"/>
              </a:rPr>
              <a:t>30</a:t>
            </a:r>
            <a:r>
              <a:rPr lang="ko-KR" altLang="en-US" sz="1200" b="1" dirty="0">
                <a:solidFill>
                  <a:srgbClr val="0070C0"/>
                </a:solidFill>
                <a:latin typeface="+mn-ea"/>
              </a:rPr>
              <a:t>분</a:t>
            </a:r>
            <a:r>
              <a:rPr lang="en-US" altLang="ko-KR" sz="1200" b="1" dirty="0">
                <a:solidFill>
                  <a:srgbClr val="0070C0"/>
                </a:solidFill>
                <a:latin typeface="+mn-ea"/>
              </a:rPr>
              <a:t>~ </a:t>
            </a:r>
            <a:r>
              <a:rPr lang="en-US" altLang="ko-KR" sz="1200" b="1" dirty="0" smtClean="0">
                <a:solidFill>
                  <a:srgbClr val="0070C0"/>
                </a:solidFill>
                <a:latin typeface="+mn-ea"/>
              </a:rPr>
              <a:t>13</a:t>
            </a:r>
            <a:r>
              <a:rPr lang="ko-KR" altLang="en-US" sz="1200" b="1" dirty="0" smtClean="0">
                <a:solidFill>
                  <a:srgbClr val="0070C0"/>
                </a:solidFill>
                <a:latin typeface="+mn-ea"/>
              </a:rPr>
              <a:t>시 </a:t>
            </a:r>
            <a:r>
              <a:rPr lang="en-US" altLang="ko-KR" sz="1200" b="1" dirty="0" smtClean="0">
                <a:solidFill>
                  <a:srgbClr val="0070C0"/>
                </a:solidFill>
                <a:latin typeface="+mn-ea"/>
              </a:rPr>
              <a:t>( 6</a:t>
            </a:r>
            <a:r>
              <a:rPr lang="ko-KR" altLang="en-US" sz="1200" b="1" dirty="0" err="1" smtClean="0">
                <a:solidFill>
                  <a:srgbClr val="0070C0"/>
                </a:solidFill>
                <a:latin typeface="+mn-ea"/>
              </a:rPr>
              <a:t>세유아</a:t>
            </a:r>
            <a:r>
              <a:rPr lang="en-US" altLang="ko-KR" sz="1200" b="1" dirty="0" smtClean="0">
                <a:solidFill>
                  <a:srgbClr val="0070C0"/>
                </a:solidFill>
                <a:latin typeface="+mn-ea"/>
              </a:rPr>
              <a:t>1</a:t>
            </a:r>
            <a:r>
              <a:rPr lang="ko-KR" altLang="en-US" sz="1200" b="1" dirty="0" smtClean="0">
                <a:solidFill>
                  <a:srgbClr val="0070C0"/>
                </a:solidFill>
                <a:latin typeface="+mn-ea"/>
              </a:rPr>
              <a:t>명 </a:t>
            </a:r>
            <a:r>
              <a:rPr lang="en-US" altLang="ko-KR" sz="1200" b="1" dirty="0" smtClean="0">
                <a:solidFill>
                  <a:srgbClr val="0070C0"/>
                </a:solidFill>
                <a:latin typeface="+mn-ea"/>
              </a:rPr>
              <a:t>+ </a:t>
            </a:r>
            <a:r>
              <a:rPr lang="ko-KR" altLang="en-US" sz="1200" b="1" dirty="0" err="1" smtClean="0">
                <a:solidFill>
                  <a:srgbClr val="0070C0"/>
                </a:solidFill>
                <a:latin typeface="+mn-ea"/>
              </a:rPr>
              <a:t>조부모한분</a:t>
            </a:r>
            <a:r>
              <a:rPr lang="ko-KR" altLang="en-US" sz="1200" b="1" dirty="0" smtClean="0">
                <a:solidFill>
                  <a:srgbClr val="0070C0"/>
                </a:solidFill>
                <a:latin typeface="+mn-ea"/>
              </a:rPr>
              <a:t> </a:t>
            </a:r>
            <a:r>
              <a:rPr lang="en-US" altLang="ko-KR" sz="1200" b="1" dirty="0" smtClean="0">
                <a:solidFill>
                  <a:srgbClr val="0070C0"/>
                </a:solidFill>
                <a:latin typeface="+mn-ea"/>
              </a:rPr>
              <a:t>) 10</a:t>
            </a:r>
            <a:r>
              <a:rPr lang="ko-KR" altLang="en-US" sz="1200" b="1" dirty="0" smtClean="0">
                <a:solidFill>
                  <a:srgbClr val="0070C0"/>
                </a:solidFill>
                <a:latin typeface="+mn-ea"/>
              </a:rPr>
              <a:t>가족</a:t>
            </a:r>
            <a:r>
              <a:rPr lang="en-US" altLang="ko-KR" sz="1200" b="1" dirty="0" smtClean="0">
                <a:solidFill>
                  <a:srgbClr val="0070C0"/>
                </a:solidFill>
                <a:latin typeface="+mn-ea"/>
                <a:ea typeface="+mn-ea"/>
              </a:rPr>
              <a:t/>
            </a:r>
            <a:br>
              <a:rPr lang="en-US" altLang="ko-KR" sz="1200" b="1" dirty="0" smtClean="0">
                <a:solidFill>
                  <a:srgbClr val="0070C0"/>
                </a:solidFill>
                <a:latin typeface="+mn-ea"/>
                <a:ea typeface="+mn-ea"/>
              </a:rPr>
            </a:br>
            <a:r>
              <a:rPr lang="en-US" altLang="ko-KR" sz="1200" dirty="0">
                <a:latin typeface="Wide Latin" panose="020A0A07050505020404" pitchFamily="18" charset="0"/>
              </a:rPr>
              <a:t>* </a:t>
            </a:r>
            <a:r>
              <a:rPr lang="ko-KR" altLang="en-US" sz="1200" dirty="0">
                <a:latin typeface="Wide Latin" panose="020A0A07050505020404" pitchFamily="18" charset="0"/>
              </a:rPr>
              <a:t>교육장소 </a:t>
            </a:r>
            <a:r>
              <a:rPr lang="en-US" altLang="ko-KR" sz="1200" dirty="0">
                <a:latin typeface="Wide Latin" panose="020A0A07050505020404" pitchFamily="18" charset="0"/>
              </a:rPr>
              <a:t>:</a:t>
            </a:r>
            <a:r>
              <a:rPr lang="ko-KR" altLang="en-US" sz="1200" dirty="0">
                <a:latin typeface="+mn-ea"/>
              </a:rPr>
              <a:t>  진주시 육아종합지원센터 </a:t>
            </a:r>
            <a:r>
              <a:rPr lang="en-US" altLang="ko-KR" sz="1200" dirty="0">
                <a:latin typeface="+mn-ea"/>
              </a:rPr>
              <a:t>3</a:t>
            </a:r>
            <a:r>
              <a:rPr lang="ko-KR" altLang="en-US" sz="1200" dirty="0">
                <a:latin typeface="+mn-ea"/>
              </a:rPr>
              <a:t>층 </a:t>
            </a:r>
            <a:r>
              <a:rPr lang="ko-KR" altLang="en-US" sz="1200" dirty="0" err="1">
                <a:latin typeface="+mn-ea"/>
              </a:rPr>
              <a:t>교육실</a:t>
            </a:r>
            <a:r>
              <a:rPr lang="en-US" altLang="ko-KR" sz="1200" dirty="0" smtClean="0">
                <a:solidFill>
                  <a:srgbClr val="FF0000"/>
                </a:solidFill>
                <a:latin typeface="Wide Latin" panose="020A0A07050505020404" pitchFamily="18" charset="0"/>
              </a:rPr>
              <a:t/>
            </a:r>
            <a:br>
              <a:rPr lang="en-US" altLang="ko-KR" sz="1200" dirty="0" smtClean="0">
                <a:solidFill>
                  <a:srgbClr val="FF0000"/>
                </a:solidFill>
                <a:latin typeface="Wide Latin" panose="020A0A07050505020404" pitchFamily="18" charset="0"/>
              </a:rPr>
            </a:br>
            <a:r>
              <a:rPr lang="en-US" altLang="ko-KR" sz="1200" dirty="0" smtClean="0">
                <a:latin typeface="Wide Latin" panose="020A0A07050505020404" pitchFamily="18" charset="0"/>
              </a:rPr>
              <a:t>* </a:t>
            </a:r>
            <a:r>
              <a:rPr lang="ko-KR" altLang="en-US" sz="1200" dirty="0" smtClean="0">
                <a:latin typeface="Wide Latin" panose="020A0A07050505020404" pitchFamily="18" charset="0"/>
              </a:rPr>
              <a:t>주최</a:t>
            </a:r>
            <a:r>
              <a:rPr lang="en-US" altLang="ko-KR" sz="1200" dirty="0" smtClean="0">
                <a:latin typeface="Wide Latin" panose="020A0A07050505020404" pitchFamily="18" charset="0"/>
              </a:rPr>
              <a:t>/</a:t>
            </a:r>
            <a:r>
              <a:rPr lang="ko-KR" altLang="en-US" sz="1200" dirty="0" smtClean="0">
                <a:latin typeface="Wide Latin" panose="020A0A07050505020404" pitchFamily="18" charset="0"/>
              </a:rPr>
              <a:t>주관 </a:t>
            </a:r>
            <a:r>
              <a:rPr lang="en-US" altLang="ko-KR" sz="1200" dirty="0" smtClean="0">
                <a:latin typeface="Wide Latin" panose="020A0A07050505020404" pitchFamily="18" charset="0"/>
              </a:rPr>
              <a:t>:   </a:t>
            </a:r>
            <a:r>
              <a:rPr lang="ko-KR" altLang="en-US" sz="1200" dirty="0" smtClean="0">
                <a:latin typeface="Wide Latin" panose="020A0A07050505020404" pitchFamily="18" charset="0"/>
              </a:rPr>
              <a:t>교육부</a:t>
            </a:r>
            <a:r>
              <a:rPr lang="en-US" altLang="ko-KR" sz="1200" dirty="0" smtClean="0">
                <a:latin typeface="Wide Latin" panose="020A0A07050505020404" pitchFamily="18" charset="0"/>
              </a:rPr>
              <a:t>/</a:t>
            </a:r>
            <a:r>
              <a:rPr lang="ko-KR" altLang="en-US" sz="1200" dirty="0" smtClean="0">
                <a:latin typeface="Wide Latin" panose="020A0A07050505020404" pitchFamily="18" charset="0"/>
              </a:rPr>
              <a:t>진주시 육아종합지원센터</a:t>
            </a:r>
            <a:r>
              <a:rPr lang="en-US" altLang="ko-KR" sz="1200" dirty="0">
                <a:latin typeface="Wide Latin" panose="020A0A07050505020404" pitchFamily="18" charset="0"/>
              </a:rPr>
              <a:t/>
            </a:r>
            <a:br>
              <a:rPr lang="en-US" altLang="ko-KR" sz="1200" dirty="0">
                <a:latin typeface="Wide Latin" panose="020A0A07050505020404" pitchFamily="18" charset="0"/>
              </a:rPr>
            </a:br>
            <a:r>
              <a:rPr lang="en-US" altLang="ko-KR" sz="1200" dirty="0" smtClean="0">
                <a:latin typeface="Wide Latin" panose="020A0A07050505020404" pitchFamily="18" charset="0"/>
              </a:rPr>
              <a:t>* </a:t>
            </a:r>
            <a:r>
              <a:rPr lang="ko-KR" altLang="en-US" sz="1200" dirty="0" smtClean="0">
                <a:latin typeface="Wide Latin" panose="020A0A07050505020404" pitchFamily="18" charset="0"/>
              </a:rPr>
              <a:t>교육비 </a:t>
            </a:r>
            <a:r>
              <a:rPr lang="en-US" altLang="ko-KR" sz="1200" dirty="0" smtClean="0">
                <a:latin typeface="Wide Latin" panose="020A0A07050505020404" pitchFamily="18" charset="0"/>
              </a:rPr>
              <a:t>: </a:t>
            </a:r>
            <a:r>
              <a:rPr lang="ko-KR" altLang="en-US" sz="1200" dirty="0" smtClean="0">
                <a:latin typeface="Wide Latin" panose="020A0A07050505020404" pitchFamily="18" charset="0"/>
              </a:rPr>
              <a:t>무료 </a:t>
            </a:r>
            <a:r>
              <a:rPr lang="en-US" altLang="ko-KR" sz="1200" dirty="0" smtClean="0">
                <a:latin typeface="Wide Latin" panose="020A0A07050505020404" pitchFamily="18" charset="0"/>
              </a:rPr>
              <a:t>(</a:t>
            </a:r>
            <a:r>
              <a:rPr lang="ko-KR" altLang="en-US" sz="1200" dirty="0" err="1" smtClean="0">
                <a:latin typeface="Wide Latin" panose="020A0A07050505020404" pitchFamily="18" charset="0"/>
              </a:rPr>
              <a:t>준비물없음</a:t>
            </a:r>
            <a:r>
              <a:rPr lang="en-US" altLang="ko-KR" sz="1200" dirty="0" smtClean="0">
                <a:latin typeface="Wide Latin" panose="020A0A07050505020404" pitchFamily="18" charset="0"/>
              </a:rPr>
              <a:t>,  </a:t>
            </a:r>
            <a:r>
              <a:rPr lang="ko-KR" altLang="en-US" sz="1200" dirty="0" err="1" smtClean="0">
                <a:latin typeface="Wide Latin" panose="020A0A07050505020404" pitchFamily="18" charset="0"/>
              </a:rPr>
              <a:t>교육대상외</a:t>
            </a:r>
            <a:r>
              <a:rPr lang="ko-KR" altLang="en-US" sz="1200" dirty="0" smtClean="0">
                <a:latin typeface="Wide Latin" panose="020A0A07050505020404" pitchFamily="18" charset="0"/>
              </a:rPr>
              <a:t> 교육장 </a:t>
            </a:r>
            <a:r>
              <a:rPr lang="ko-KR" altLang="en-US" sz="1200" dirty="0" err="1" smtClean="0">
                <a:latin typeface="Wide Latin" panose="020A0A07050505020404" pitchFamily="18" charset="0"/>
              </a:rPr>
              <a:t>입실불가</a:t>
            </a:r>
            <a:r>
              <a:rPr lang="en-US" altLang="ko-KR" sz="1200" dirty="0" smtClean="0">
                <a:latin typeface="Wide Latin" panose="020A0A07050505020404" pitchFamily="18" charset="0"/>
              </a:rPr>
              <a:t>)</a:t>
            </a:r>
            <a:r>
              <a:rPr lang="en-US" altLang="ko-KR" sz="1200" dirty="0">
                <a:latin typeface="Wide Latin" panose="020A0A07050505020404" pitchFamily="18" charset="0"/>
              </a:rPr>
              <a:t/>
            </a:r>
            <a:br>
              <a:rPr lang="en-US" altLang="ko-KR" sz="1200" dirty="0">
                <a:latin typeface="Wide Latin" panose="020A0A07050505020404" pitchFamily="18" charset="0"/>
              </a:rPr>
            </a:br>
            <a:r>
              <a:rPr lang="en-US" altLang="ko-KR" sz="1200" dirty="0" smtClean="0">
                <a:latin typeface="Wide Latin" panose="020A0A07050505020404" pitchFamily="18" charset="0"/>
              </a:rPr>
              <a:t>* </a:t>
            </a:r>
            <a:r>
              <a:rPr lang="ko-KR" altLang="en-US" sz="1200" dirty="0" smtClean="0">
                <a:latin typeface="Wide Latin" panose="020A0A07050505020404" pitchFamily="18" charset="0"/>
              </a:rPr>
              <a:t>신청기간 </a:t>
            </a:r>
            <a:r>
              <a:rPr lang="en-US" altLang="ko-KR" sz="1200" b="1" dirty="0" smtClean="0">
                <a:solidFill>
                  <a:srgbClr val="0070C0"/>
                </a:solidFill>
                <a:latin typeface="Wide Latin" panose="020A0A07050505020404" pitchFamily="18" charset="0"/>
              </a:rPr>
              <a:t>:  </a:t>
            </a:r>
            <a:r>
              <a:rPr lang="en-US" altLang="ko-KR" sz="1200" b="1" dirty="0" smtClean="0">
                <a:solidFill>
                  <a:srgbClr val="0070C0"/>
                </a:solidFill>
                <a:latin typeface="맑은 고딕" panose="020B0503020000020004" pitchFamily="50" charset="-127"/>
                <a:ea typeface="맑은 고딕" panose="020B0503020000020004" pitchFamily="50" charset="-127"/>
              </a:rPr>
              <a:t>5</a:t>
            </a:r>
            <a:r>
              <a:rPr lang="ko-KR" altLang="en-US" sz="1200" b="1" dirty="0" smtClean="0">
                <a:solidFill>
                  <a:srgbClr val="0070C0"/>
                </a:solidFill>
                <a:latin typeface="+mn-ea"/>
                <a:ea typeface="+mn-ea"/>
              </a:rPr>
              <a:t>월 </a:t>
            </a:r>
            <a:r>
              <a:rPr lang="en-US" altLang="ko-KR" sz="1200" b="1" dirty="0" smtClean="0">
                <a:solidFill>
                  <a:srgbClr val="0070C0"/>
                </a:solidFill>
                <a:latin typeface="+mn-ea"/>
                <a:ea typeface="+mn-ea"/>
              </a:rPr>
              <a:t>13</a:t>
            </a:r>
            <a:r>
              <a:rPr lang="ko-KR" altLang="en-US" sz="1200" b="1" dirty="0" smtClean="0">
                <a:solidFill>
                  <a:srgbClr val="0070C0"/>
                </a:solidFill>
                <a:latin typeface="+mn-ea"/>
                <a:ea typeface="+mn-ea"/>
              </a:rPr>
              <a:t>일 </a:t>
            </a:r>
            <a:r>
              <a:rPr lang="en-US" altLang="ko-KR" sz="1200" b="1" dirty="0" smtClean="0">
                <a:solidFill>
                  <a:srgbClr val="0070C0"/>
                </a:solidFill>
                <a:latin typeface="+mn-ea"/>
                <a:ea typeface="+mn-ea"/>
              </a:rPr>
              <a:t>(</a:t>
            </a:r>
            <a:r>
              <a:rPr lang="ko-KR" altLang="en-US" sz="1200" b="1" dirty="0" smtClean="0">
                <a:solidFill>
                  <a:srgbClr val="0070C0"/>
                </a:solidFill>
                <a:latin typeface="+mn-ea"/>
                <a:ea typeface="+mn-ea"/>
              </a:rPr>
              <a:t>화</a:t>
            </a:r>
            <a:r>
              <a:rPr lang="en-US" altLang="ko-KR" sz="1200" b="1" dirty="0" smtClean="0">
                <a:solidFill>
                  <a:srgbClr val="0070C0"/>
                </a:solidFill>
                <a:latin typeface="+mn-ea"/>
                <a:ea typeface="+mn-ea"/>
              </a:rPr>
              <a:t>) 10</a:t>
            </a:r>
            <a:r>
              <a:rPr lang="ko-KR" altLang="en-US" sz="1200" b="1" dirty="0" smtClean="0">
                <a:solidFill>
                  <a:srgbClr val="0070C0"/>
                </a:solidFill>
                <a:latin typeface="+mn-ea"/>
                <a:ea typeface="+mn-ea"/>
              </a:rPr>
              <a:t>시부터 </a:t>
            </a:r>
            <a:r>
              <a:rPr lang="en-US" altLang="ko-KR" sz="1200" b="1" dirty="0" smtClean="0">
                <a:solidFill>
                  <a:srgbClr val="0070C0"/>
                </a:solidFill>
                <a:latin typeface="+mn-ea"/>
                <a:ea typeface="+mn-ea"/>
              </a:rPr>
              <a:t>~ </a:t>
            </a:r>
            <a:r>
              <a:rPr lang="ko-KR" altLang="en-US" sz="1200" b="1" dirty="0" smtClean="0">
                <a:solidFill>
                  <a:srgbClr val="0070C0"/>
                </a:solidFill>
                <a:latin typeface="+mn-ea"/>
                <a:ea typeface="+mn-ea"/>
              </a:rPr>
              <a:t>선착순 마감</a:t>
            </a:r>
            <a:r>
              <a:rPr lang="en-US" altLang="ko-KR" sz="1200" b="1" dirty="0">
                <a:solidFill>
                  <a:srgbClr val="FF0000"/>
                </a:solidFill>
                <a:latin typeface="+mn-ea"/>
                <a:ea typeface="+mn-ea"/>
              </a:rPr>
              <a:t/>
            </a:r>
            <a:br>
              <a:rPr lang="en-US" altLang="ko-KR" sz="1200" b="1" dirty="0">
                <a:solidFill>
                  <a:srgbClr val="FF0000"/>
                </a:solidFill>
                <a:latin typeface="+mn-ea"/>
                <a:ea typeface="+mn-ea"/>
              </a:rPr>
            </a:br>
            <a:r>
              <a:rPr lang="en-US" altLang="ko-KR" sz="1200" b="1" dirty="0">
                <a:latin typeface="+mn-ea"/>
              </a:rPr>
              <a:t>* </a:t>
            </a:r>
            <a:r>
              <a:rPr lang="ko-KR" altLang="en-US" sz="1200" dirty="0" smtClean="0">
                <a:latin typeface="+mn-ea"/>
                <a:ea typeface="+mn-ea"/>
              </a:rPr>
              <a:t>신청방법 </a:t>
            </a:r>
            <a:r>
              <a:rPr lang="en-US" altLang="ko-KR" sz="1200" dirty="0" smtClean="0">
                <a:latin typeface="+mn-ea"/>
                <a:ea typeface="+mn-ea"/>
              </a:rPr>
              <a:t>:  </a:t>
            </a:r>
            <a:r>
              <a:rPr lang="ko-KR" altLang="en-US" sz="1200" dirty="0" smtClean="0">
                <a:latin typeface="+mn-ea"/>
                <a:ea typeface="+mn-ea"/>
              </a:rPr>
              <a:t>진주시통합예약시스템</a:t>
            </a:r>
            <a:r>
              <a:rPr lang="en-US" altLang="ko-KR" sz="1200" dirty="0" smtClean="0">
                <a:latin typeface="+mn-ea"/>
                <a:ea typeface="+mn-ea"/>
              </a:rPr>
              <a:t>(</a:t>
            </a:r>
            <a:r>
              <a:rPr lang="en-US" altLang="ko-KR" sz="1200" u="sng" dirty="0" smtClean="0">
                <a:latin typeface="+mn-ea"/>
                <a:ea typeface="+mn-ea"/>
                <a:hlinkClick r:id="rId3"/>
              </a:rPr>
              <a:t>https://www.jinju.go.kr/yeyak/08870/08882/08970.web</a:t>
            </a:r>
            <a:r>
              <a:rPr lang="ko-KR" altLang="en-US" sz="1200" dirty="0" smtClean="0">
                <a:latin typeface="+mn-ea"/>
                <a:ea typeface="+mn-ea"/>
              </a:rPr>
              <a:t> </a:t>
            </a:r>
            <a:r>
              <a:rPr lang="en-US" altLang="ko-KR" sz="1200" dirty="0" smtClean="0">
                <a:latin typeface="+mn-ea"/>
                <a:ea typeface="+mn-ea"/>
              </a:rPr>
              <a:t>)        </a:t>
            </a:r>
            <a:r>
              <a:rPr lang="en-US" altLang="ko-KR" sz="1200" dirty="0">
                <a:latin typeface="+mn-ea"/>
                <a:ea typeface="+mn-ea"/>
              </a:rPr>
              <a:t/>
            </a:r>
            <a:br>
              <a:rPr lang="en-US" altLang="ko-KR" sz="1200" dirty="0">
                <a:latin typeface="+mn-ea"/>
                <a:ea typeface="+mn-ea"/>
              </a:rPr>
            </a:br>
            <a:r>
              <a:rPr lang="en-US" altLang="ko-KR" sz="1200" dirty="0" smtClean="0">
                <a:latin typeface="+mn-ea"/>
                <a:ea typeface="+mn-ea"/>
              </a:rPr>
              <a:t>                 </a:t>
            </a:r>
            <a:r>
              <a:rPr lang="ko-KR" altLang="en-US" sz="1200" dirty="0" smtClean="0">
                <a:latin typeface="+mn-ea"/>
                <a:ea typeface="+mn-ea"/>
              </a:rPr>
              <a:t>본인인증  ⇨ </a:t>
            </a:r>
            <a:r>
              <a:rPr lang="en-US" altLang="ko-KR" sz="1200" dirty="0" smtClean="0">
                <a:latin typeface="+mn-ea"/>
                <a:ea typeface="+mn-ea"/>
              </a:rPr>
              <a:t> </a:t>
            </a:r>
            <a:r>
              <a:rPr lang="ko-KR" altLang="en-US" sz="1200" dirty="0" err="1">
                <a:latin typeface="+mn-ea"/>
                <a:ea typeface="+mn-ea"/>
              </a:rPr>
              <a:t>교육강좌</a:t>
            </a:r>
            <a:r>
              <a:rPr lang="ko-KR" altLang="en-US" sz="1200" dirty="0">
                <a:latin typeface="+mn-ea"/>
                <a:ea typeface="+mn-ea"/>
              </a:rPr>
              <a:t> “육아종합지원센터” ⇨ </a:t>
            </a:r>
            <a:r>
              <a:rPr lang="ko-KR" altLang="en-US" sz="1200" dirty="0" smtClean="0">
                <a:latin typeface="+mn-ea"/>
                <a:ea typeface="+mn-ea"/>
              </a:rPr>
              <a:t>가정양육지원프로그램 </a:t>
            </a:r>
            <a:r>
              <a:rPr lang="en-US" altLang="ko-KR" sz="1200" dirty="0" smtClean="0">
                <a:latin typeface="+mn-ea"/>
                <a:ea typeface="+mn-ea"/>
              </a:rPr>
              <a:t/>
            </a:r>
            <a:br>
              <a:rPr lang="en-US" altLang="ko-KR" sz="1200" dirty="0" smtClean="0">
                <a:latin typeface="+mn-ea"/>
                <a:ea typeface="+mn-ea"/>
              </a:rPr>
            </a:br>
            <a:r>
              <a:rPr lang="en-US" altLang="ko-KR" sz="1200" dirty="0">
                <a:latin typeface="+mn-ea"/>
                <a:ea typeface="+mn-ea"/>
              </a:rPr>
              <a:t> </a:t>
            </a:r>
            <a:r>
              <a:rPr lang="en-US" altLang="ko-KR" sz="1200" dirty="0" smtClean="0">
                <a:latin typeface="+mn-ea"/>
                <a:ea typeface="+mn-ea"/>
              </a:rPr>
              <a:t>               </a:t>
            </a:r>
            <a:r>
              <a:rPr lang="ko-KR" altLang="en-US" sz="1200" dirty="0" smtClean="0">
                <a:latin typeface="+mn-ea"/>
                <a:ea typeface="+mn-ea"/>
              </a:rPr>
              <a:t> </a:t>
            </a:r>
            <a:r>
              <a:rPr lang="ko-KR" altLang="en-US" sz="1200" dirty="0">
                <a:latin typeface="+mn-ea"/>
                <a:ea typeface="+mn-ea"/>
              </a:rPr>
              <a:t>“</a:t>
            </a:r>
            <a:r>
              <a:rPr lang="ko-KR" altLang="en-US" sz="1200" dirty="0" err="1">
                <a:latin typeface="+mn-ea"/>
                <a:ea typeface="+mn-ea"/>
              </a:rPr>
              <a:t>교육명</a:t>
            </a:r>
            <a:r>
              <a:rPr lang="ko-KR" altLang="en-US" sz="1200" dirty="0">
                <a:latin typeface="+mn-ea"/>
                <a:ea typeface="+mn-ea"/>
              </a:rPr>
              <a:t>” </a:t>
            </a:r>
            <a:r>
              <a:rPr lang="ko-KR" altLang="en-US" sz="1200" dirty="0" smtClean="0">
                <a:latin typeface="+mn-ea"/>
                <a:ea typeface="+mn-ea"/>
              </a:rPr>
              <a:t> </a:t>
            </a:r>
            <a:r>
              <a:rPr lang="en-US" altLang="ko-KR" sz="1200" dirty="0" smtClean="0">
                <a:latin typeface="+mn-ea"/>
                <a:ea typeface="+mn-ea"/>
              </a:rPr>
              <a:t> </a:t>
            </a:r>
            <a:r>
              <a:rPr lang="ko-KR" altLang="en-US" sz="1200" dirty="0" smtClean="0">
                <a:latin typeface="+mn-ea"/>
                <a:ea typeface="+mn-ea"/>
              </a:rPr>
              <a:t>신청하기 </a:t>
            </a:r>
            <a:r>
              <a:rPr lang="ko-KR" altLang="en-US" sz="1200" dirty="0">
                <a:latin typeface="+mn-ea"/>
                <a:ea typeface="+mn-ea"/>
              </a:rPr>
              <a:t>⇨ 확인 문자 </a:t>
            </a:r>
            <a:r>
              <a:rPr lang="ko-KR" altLang="en-US" sz="1200" dirty="0" smtClean="0">
                <a:latin typeface="+mn-ea"/>
                <a:ea typeface="+mn-ea"/>
              </a:rPr>
              <a:t>자동 전송됨</a:t>
            </a:r>
            <a:r>
              <a:rPr lang="en-US" altLang="ko-KR" sz="1200" dirty="0" smtClean="0">
                <a:latin typeface="+mn-ea"/>
                <a:ea typeface="+mn-ea"/>
              </a:rPr>
              <a:t/>
            </a:r>
            <a:br>
              <a:rPr lang="en-US" altLang="ko-KR" sz="1200" dirty="0" smtClean="0">
                <a:latin typeface="+mn-ea"/>
                <a:ea typeface="+mn-ea"/>
              </a:rPr>
            </a:br>
            <a:r>
              <a:rPr lang="en-US" altLang="ko-KR" sz="1200" dirty="0">
                <a:latin typeface="+mn-ea"/>
                <a:ea typeface="+mn-ea"/>
              </a:rPr>
              <a:t> </a:t>
            </a:r>
            <a:r>
              <a:rPr lang="en-US" altLang="ko-KR" sz="1200" dirty="0" smtClean="0">
                <a:latin typeface="+mn-ea"/>
                <a:ea typeface="+mn-ea"/>
              </a:rPr>
              <a:t>               </a:t>
            </a:r>
            <a:r>
              <a:rPr lang="en-US" altLang="ko-KR" sz="1200" b="1" dirty="0" smtClean="0"/>
              <a:t> (   </a:t>
            </a:r>
            <a:r>
              <a:rPr lang="ko-KR" altLang="en-US" sz="1200" b="1" dirty="0" smtClean="0">
                <a:solidFill>
                  <a:srgbClr val="FF0000"/>
                </a:solidFill>
              </a:rPr>
              <a:t>수강자 정보</a:t>
            </a:r>
            <a:r>
              <a:rPr lang="en-US" altLang="ko-KR" sz="1200" b="1" dirty="0" smtClean="0">
                <a:solidFill>
                  <a:srgbClr val="FF0000"/>
                </a:solidFill>
              </a:rPr>
              <a:t> </a:t>
            </a:r>
            <a:r>
              <a:rPr lang="ko-KR" altLang="en-US" sz="1200" b="1" dirty="0" smtClean="0"/>
              <a:t>란에  </a:t>
            </a:r>
            <a:r>
              <a:rPr lang="ko-KR" altLang="en-US" sz="1200" dirty="0"/>
              <a:t>반드시 </a:t>
            </a:r>
            <a:r>
              <a:rPr lang="ko-KR" altLang="en-US" sz="1200" b="1" dirty="0">
                <a:solidFill>
                  <a:srgbClr val="0070C0"/>
                </a:solidFill>
              </a:rPr>
              <a:t>참석 자녀 </a:t>
            </a:r>
            <a:r>
              <a:rPr lang="ko-KR" altLang="en-US" sz="1200" b="1" dirty="0" smtClean="0">
                <a:solidFill>
                  <a:srgbClr val="0070C0"/>
                </a:solidFill>
              </a:rPr>
              <a:t>의 이름과 생년월일</a:t>
            </a:r>
            <a:r>
              <a:rPr lang="ko-KR" altLang="en-US" sz="1200" dirty="0" smtClean="0"/>
              <a:t>을 </a:t>
            </a:r>
            <a:r>
              <a:rPr lang="ko-KR" altLang="en-US" sz="1200" dirty="0" smtClean="0"/>
              <a:t>기입해 주세요 </a:t>
            </a:r>
            <a:r>
              <a:rPr lang="en-US" altLang="ko-KR" sz="1200" dirty="0" smtClean="0"/>
              <a:t>)</a:t>
            </a:r>
            <a:r>
              <a:rPr lang="en-US" altLang="ko-KR" sz="1200" dirty="0">
                <a:solidFill>
                  <a:srgbClr val="0070C0"/>
                </a:solidFill>
              </a:rPr>
              <a:t/>
            </a:r>
            <a:br>
              <a:rPr lang="en-US" altLang="ko-KR" sz="1200" dirty="0">
                <a:solidFill>
                  <a:srgbClr val="0070C0"/>
                </a:solidFill>
              </a:rPr>
            </a:br>
            <a:r>
              <a:rPr lang="en-US" altLang="ko-KR" sz="1200" dirty="0" smtClean="0">
                <a:latin typeface="Wide Latin" panose="020A0A07050505020404" pitchFamily="18" charset="0"/>
              </a:rPr>
              <a:t>*  </a:t>
            </a:r>
            <a:r>
              <a:rPr lang="ko-KR" altLang="en-US" sz="1200" dirty="0" smtClean="0">
                <a:latin typeface="Wide Latin" panose="020A0A07050505020404" pitchFamily="18" charset="0"/>
              </a:rPr>
              <a:t>문  의 </a:t>
            </a:r>
            <a:r>
              <a:rPr lang="en-US" altLang="ko-KR" sz="1200" dirty="0" smtClean="0">
                <a:latin typeface="Wide Latin" panose="020A0A07050505020404" pitchFamily="18" charset="0"/>
              </a:rPr>
              <a:t>: </a:t>
            </a:r>
            <a:r>
              <a:rPr lang="ko-KR" altLang="en-US" sz="1200" b="1" dirty="0" smtClean="0">
                <a:latin typeface="Wide Latin" panose="020A0A07050505020404" pitchFamily="18" charset="0"/>
              </a:rPr>
              <a:t>공통부모교육 </a:t>
            </a:r>
            <a:r>
              <a:rPr lang="en-US" altLang="ko-KR" sz="1200" b="1" dirty="0" smtClean="0">
                <a:latin typeface="Wide Latin" panose="020A0A07050505020404" pitchFamily="18" charset="0"/>
              </a:rPr>
              <a:t> </a:t>
            </a:r>
            <a:r>
              <a:rPr lang="ko-KR" altLang="en-US" sz="1200" b="1" dirty="0" smtClean="0">
                <a:latin typeface="Wide Latin" panose="020A0A07050505020404" pitchFamily="18" charset="0"/>
              </a:rPr>
              <a:t>담당자  </a:t>
            </a:r>
            <a:r>
              <a:rPr lang="en-US" altLang="ko-KR" sz="1200" b="1" dirty="0" smtClean="0">
                <a:latin typeface="+mn-ea"/>
                <a:ea typeface="+mn-ea"/>
              </a:rPr>
              <a:t>( 055-749-3624 )</a:t>
            </a:r>
            <a:endParaRPr lang="ko-KR" altLang="en-US" sz="1200" b="1" dirty="0">
              <a:latin typeface="+mn-ea"/>
              <a:ea typeface="+mn-ea"/>
            </a:endParaRPr>
          </a:p>
        </p:txBody>
      </p:sp>
      <p:sp>
        <p:nvSpPr>
          <p:cNvPr id="13" name="부제목 2"/>
          <p:cNvSpPr txBox="1">
            <a:spLocks/>
          </p:cNvSpPr>
          <p:nvPr/>
        </p:nvSpPr>
        <p:spPr>
          <a:xfrm>
            <a:off x="684036" y="5948127"/>
            <a:ext cx="5839228" cy="2625504"/>
          </a:xfrm>
          <a:prstGeom prst="rect">
            <a:avLst/>
          </a:prstGeom>
        </p:spPr>
        <p:txBody>
          <a:bodyPr vert="horz" lIns="91440" tIns="45720" rIns="91440" bIns="45720" rtlCol="0">
            <a:normAutofit/>
          </a:bodyPr>
          <a:lstStyle>
            <a:lvl1pPr marL="0" indent="0" algn="ctr" defTabSz="685800" rtl="0" eaLnBrk="1" latinLnBrk="1"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1"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1"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1"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1"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1"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1"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1"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1"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ko-KR" altLang="en-US" sz="1500" dirty="0"/>
          </a:p>
        </p:txBody>
      </p:sp>
      <p:sp>
        <p:nvSpPr>
          <p:cNvPr id="15" name="부제목 2"/>
          <p:cNvSpPr>
            <a:spLocks noGrp="1"/>
          </p:cNvSpPr>
          <p:nvPr>
            <p:ph type="subTitle" idx="1"/>
          </p:nvPr>
        </p:nvSpPr>
        <p:spPr>
          <a:xfrm>
            <a:off x="348801" y="6661918"/>
            <a:ext cx="6174463" cy="1975749"/>
          </a:xfrm>
        </p:spPr>
        <p:txBody>
          <a:bodyPr>
            <a:normAutofit/>
          </a:bodyPr>
          <a:lstStyle/>
          <a:p>
            <a:endParaRPr lang="en-US" altLang="ko-KR" sz="1500" b="1" dirty="0" smtClean="0">
              <a:latin typeface="+mn-ea"/>
            </a:endParaRPr>
          </a:p>
          <a:p>
            <a:pPr lvl="0" algn="l">
              <a:lnSpc>
                <a:spcPct val="100000"/>
              </a:lnSpc>
              <a:spcBef>
                <a:spcPts val="0"/>
              </a:spcBef>
              <a:defRPr/>
            </a:pPr>
            <a:endParaRPr lang="ko-KR" altLang="en-US" sz="1000" dirty="0">
              <a:solidFill>
                <a:prstClr val="black"/>
              </a:solidFill>
            </a:endParaRPr>
          </a:p>
          <a:p>
            <a:endParaRPr lang="ko-KR" altLang="en-US" sz="1500" dirty="0"/>
          </a:p>
        </p:txBody>
      </p:sp>
      <p:graphicFrame>
        <p:nvGraphicFramePr>
          <p:cNvPr id="7" name="표 6"/>
          <p:cNvGraphicFramePr>
            <a:graphicFrameLocks noGrp="1"/>
          </p:cNvGraphicFramePr>
          <p:nvPr>
            <p:extLst>
              <p:ext uri="{D42A27DB-BD31-4B8C-83A1-F6EECF244321}">
                <p14:modId xmlns:p14="http://schemas.microsoft.com/office/powerpoint/2010/main" val="2237054000"/>
              </p:ext>
            </p:extLst>
          </p:nvPr>
        </p:nvGraphicFramePr>
        <p:xfrm>
          <a:off x="462692" y="6661918"/>
          <a:ext cx="5946679" cy="2278186"/>
        </p:xfrm>
        <a:graphic>
          <a:graphicData uri="http://schemas.openxmlformats.org/drawingml/2006/table">
            <a:tbl>
              <a:tblPr firstRow="1" bandRow="1">
                <a:tableStyleId>{5C22544A-7EE6-4342-B048-85BDC9FD1C3A}</a:tableStyleId>
              </a:tblPr>
              <a:tblGrid>
                <a:gridCol w="1845983">
                  <a:extLst>
                    <a:ext uri="{9D8B030D-6E8A-4147-A177-3AD203B41FA5}">
                      <a16:colId xmlns:a16="http://schemas.microsoft.com/office/drawing/2014/main" val="2945444849"/>
                    </a:ext>
                  </a:extLst>
                </a:gridCol>
                <a:gridCol w="3044784">
                  <a:extLst>
                    <a:ext uri="{9D8B030D-6E8A-4147-A177-3AD203B41FA5}">
                      <a16:colId xmlns:a16="http://schemas.microsoft.com/office/drawing/2014/main" val="4179807042"/>
                    </a:ext>
                  </a:extLst>
                </a:gridCol>
                <a:gridCol w="1055912">
                  <a:extLst>
                    <a:ext uri="{9D8B030D-6E8A-4147-A177-3AD203B41FA5}">
                      <a16:colId xmlns:a16="http://schemas.microsoft.com/office/drawing/2014/main" val="3412070523"/>
                    </a:ext>
                  </a:extLst>
                </a:gridCol>
              </a:tblGrid>
              <a:tr h="259720">
                <a:tc>
                  <a:txBody>
                    <a:bodyPr/>
                    <a:lstStyle/>
                    <a:p>
                      <a:pPr algn="ctr" latinLnBrk="1"/>
                      <a:r>
                        <a:rPr lang="ko-KR" altLang="en-US" sz="1200" dirty="0" smtClean="0">
                          <a:solidFill>
                            <a:schemeClr val="tx1"/>
                          </a:solidFill>
                        </a:rPr>
                        <a:t>활동 일시 및 대상 </a:t>
                      </a:r>
                      <a:endParaRPr lang="ko-KR"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BE82"/>
                    </a:solidFill>
                  </a:tcPr>
                </a:tc>
                <a:tc>
                  <a:txBody>
                    <a:bodyPr/>
                    <a:lstStyle/>
                    <a:p>
                      <a:pPr algn="ctr" latinLnBrk="1"/>
                      <a:r>
                        <a:rPr lang="ko-KR" altLang="en-US" sz="1000" dirty="0" smtClean="0">
                          <a:solidFill>
                            <a:schemeClr val="tx1"/>
                          </a:solidFill>
                        </a:rPr>
                        <a:t>주제  및  내용                                                        </a:t>
                      </a:r>
                      <a:r>
                        <a:rPr lang="en-US" altLang="ko-KR" sz="1000" baseline="0" dirty="0" smtClean="0">
                          <a:solidFill>
                            <a:schemeClr val="tx1"/>
                          </a:solidFill>
                        </a:rPr>
                        <a:t>                                                                                        </a:t>
                      </a:r>
                      <a:endParaRPr lang="en-US" altLang="ko-KR" sz="120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BE82"/>
                    </a:solidFill>
                  </a:tcPr>
                </a:tc>
                <a:tc>
                  <a:txBody>
                    <a:bodyPr/>
                    <a:lstStyle/>
                    <a:p>
                      <a:pPr algn="ctr" latinLnBrk="1"/>
                      <a:r>
                        <a:rPr lang="ko-KR" altLang="en-US" sz="1200" dirty="0" smtClean="0">
                          <a:solidFill>
                            <a:schemeClr val="tx1"/>
                          </a:solidFill>
                        </a:rPr>
                        <a:t>강사</a:t>
                      </a:r>
                      <a:endParaRPr lang="en-US" altLang="ko-KR" sz="120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BE82"/>
                    </a:solidFill>
                  </a:tcPr>
                </a:tc>
                <a:extLst>
                  <a:ext uri="{0D108BD9-81ED-4DB2-BD59-A6C34878D82A}">
                    <a16:rowId xmlns:a16="http://schemas.microsoft.com/office/drawing/2014/main" val="1884059708"/>
                  </a:ext>
                </a:extLst>
              </a:tr>
              <a:tr h="924049">
                <a:tc>
                  <a:txBody>
                    <a:bodyPr/>
                    <a:lstStyle/>
                    <a:p>
                      <a:pPr algn="ctr" latinLnBrk="1"/>
                      <a:endParaRPr lang="en-US" altLang="ko-KR" sz="1200" dirty="0" smtClean="0"/>
                    </a:p>
                    <a:p>
                      <a:pPr algn="ctr" latinLnBrk="1"/>
                      <a:r>
                        <a:rPr lang="en-US" altLang="ko-KR" sz="1200" dirty="0" smtClean="0"/>
                        <a:t>5</a:t>
                      </a:r>
                      <a:r>
                        <a:rPr lang="ko-KR" altLang="en-US" sz="1200" dirty="0" smtClean="0"/>
                        <a:t>월</a:t>
                      </a:r>
                      <a:r>
                        <a:rPr lang="en-US" altLang="ko-KR" sz="1200" dirty="0" smtClean="0"/>
                        <a:t>17</a:t>
                      </a:r>
                      <a:r>
                        <a:rPr lang="ko-KR" altLang="en-US" sz="1200" dirty="0" smtClean="0"/>
                        <a:t>일</a:t>
                      </a:r>
                      <a:r>
                        <a:rPr lang="en-US" altLang="ko-KR" sz="1200" dirty="0" smtClean="0"/>
                        <a:t>(</a:t>
                      </a:r>
                      <a:r>
                        <a:rPr lang="ko-KR" altLang="en-US" sz="1200" dirty="0" smtClean="0"/>
                        <a:t>토</a:t>
                      </a:r>
                      <a:r>
                        <a:rPr lang="en-US" altLang="ko-KR" sz="1200" dirty="0" smtClean="0"/>
                        <a:t>)10:30~11:30</a:t>
                      </a:r>
                    </a:p>
                    <a:p>
                      <a:pPr algn="ctr" latinLnBrk="1">
                        <a:lnSpc>
                          <a:spcPct val="150000"/>
                        </a:lnSpc>
                      </a:pPr>
                      <a:r>
                        <a:rPr lang="en-US" altLang="ko-KR" sz="1200" dirty="0" smtClean="0">
                          <a:solidFill>
                            <a:srgbClr val="0069B8"/>
                          </a:solidFill>
                        </a:rPr>
                        <a:t>(5</a:t>
                      </a:r>
                      <a:r>
                        <a:rPr lang="ko-KR" altLang="en-US" sz="1200" dirty="0" smtClean="0">
                          <a:solidFill>
                            <a:srgbClr val="0069B8"/>
                          </a:solidFill>
                        </a:rPr>
                        <a:t>세</a:t>
                      </a:r>
                      <a:r>
                        <a:rPr lang="en-US" altLang="ko-KR" sz="1200" dirty="0" smtClean="0">
                          <a:solidFill>
                            <a:srgbClr val="0069B8"/>
                          </a:solidFill>
                        </a:rPr>
                        <a:t>, 2021</a:t>
                      </a:r>
                      <a:r>
                        <a:rPr lang="ko-KR" altLang="en-US" sz="1200" dirty="0" smtClean="0">
                          <a:solidFill>
                            <a:srgbClr val="0069B8"/>
                          </a:solidFill>
                        </a:rPr>
                        <a:t>년생</a:t>
                      </a:r>
                      <a:r>
                        <a:rPr lang="en-US" altLang="ko-KR" sz="1200" dirty="0" smtClean="0">
                          <a:solidFill>
                            <a:srgbClr val="0069B8"/>
                          </a:solidFill>
                        </a:rPr>
                        <a:t>)</a:t>
                      </a:r>
                      <a:r>
                        <a:rPr lang="ko-KR" altLang="en-US" sz="1200" dirty="0" smtClean="0">
                          <a:solidFill>
                            <a:srgbClr val="0069B8"/>
                          </a:solidFill>
                        </a:rPr>
                        <a:t> </a:t>
                      </a:r>
                      <a:endParaRPr lang="en-US" altLang="ko-KR" sz="1200" dirty="0" smtClean="0">
                        <a:solidFill>
                          <a:srgbClr val="0069B8"/>
                        </a:solidFill>
                      </a:endParaRPr>
                    </a:p>
                    <a:p>
                      <a:pPr algn="ctr" latinLnBrk="1">
                        <a:lnSpc>
                          <a:spcPct val="150000"/>
                        </a:lnSpc>
                      </a:pPr>
                      <a:r>
                        <a:rPr lang="en-US" altLang="ko-KR" sz="1200" dirty="0" smtClean="0">
                          <a:solidFill>
                            <a:srgbClr val="0069B8"/>
                          </a:solidFill>
                        </a:rPr>
                        <a:t>8</a:t>
                      </a:r>
                      <a:r>
                        <a:rPr lang="ko-KR" altLang="en-US" sz="1200" dirty="0" smtClean="0">
                          <a:solidFill>
                            <a:srgbClr val="0069B8"/>
                          </a:solidFill>
                        </a:rPr>
                        <a:t>가족</a:t>
                      </a:r>
                      <a:endParaRPr lang="en-US" altLang="ko-KR" sz="1200" dirty="0" smtClean="0">
                        <a:solidFill>
                          <a:srgbClr val="0069B8"/>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latinLnBrk="1">
                        <a:lnSpc>
                          <a:spcPct val="150000"/>
                        </a:lnSpc>
                        <a:buFont typeface="Arial" panose="020B0604020202020204" pitchFamily="34" charset="0"/>
                        <a:buNone/>
                      </a:pPr>
                      <a:r>
                        <a:rPr lang="en-US" altLang="ko-KR" sz="1200" b="1" baseline="0" dirty="0" smtClean="0">
                          <a:solidFill>
                            <a:srgbClr val="7030A0"/>
                          </a:solidFill>
                        </a:rPr>
                        <a:t>“ </a:t>
                      </a:r>
                      <a:r>
                        <a:rPr lang="ko-KR" altLang="en-US" sz="1200" b="1" baseline="0" dirty="0" smtClean="0">
                          <a:solidFill>
                            <a:srgbClr val="7030A0"/>
                          </a:solidFill>
                        </a:rPr>
                        <a:t>할머니</a:t>
                      </a:r>
                      <a:r>
                        <a:rPr lang="en-US" altLang="ko-KR" sz="1200" b="1" baseline="0" dirty="0" smtClean="0">
                          <a:solidFill>
                            <a:srgbClr val="7030A0"/>
                          </a:solidFill>
                        </a:rPr>
                        <a:t>, </a:t>
                      </a:r>
                      <a:r>
                        <a:rPr lang="ko-KR" altLang="en-US" sz="1200" b="1" baseline="0" dirty="0" smtClean="0">
                          <a:solidFill>
                            <a:srgbClr val="7030A0"/>
                          </a:solidFill>
                        </a:rPr>
                        <a:t>할아버지와 사랑을 느껴요</a:t>
                      </a:r>
                      <a:r>
                        <a:rPr lang="en-US" altLang="ko-KR" sz="1200" b="1" baseline="0" dirty="0" smtClean="0">
                          <a:solidFill>
                            <a:srgbClr val="7030A0"/>
                          </a:solidFill>
                        </a:rPr>
                        <a:t>! ”</a:t>
                      </a:r>
                    </a:p>
                    <a:p>
                      <a:pPr marL="0" indent="0" latinLnBrk="1">
                        <a:lnSpc>
                          <a:spcPct val="150000"/>
                        </a:lnSpc>
                        <a:buFontTx/>
                        <a:buNone/>
                      </a:pPr>
                      <a:r>
                        <a:rPr lang="en-US" altLang="ko-KR" sz="1000" b="1" baseline="0" dirty="0" smtClean="0">
                          <a:solidFill>
                            <a:schemeClr val="tx1"/>
                          </a:solidFill>
                        </a:rPr>
                        <a:t>- </a:t>
                      </a:r>
                      <a:r>
                        <a:rPr lang="ko-KR" altLang="en-US" sz="1000" b="1" baseline="0" dirty="0" err="1" smtClean="0">
                          <a:solidFill>
                            <a:schemeClr val="tx1"/>
                          </a:solidFill>
                        </a:rPr>
                        <a:t>스킨쉽</a:t>
                      </a:r>
                      <a:r>
                        <a:rPr lang="ko-KR" altLang="en-US" sz="1000" b="1" baseline="0" dirty="0" smtClean="0">
                          <a:solidFill>
                            <a:schemeClr val="tx1"/>
                          </a:solidFill>
                        </a:rPr>
                        <a:t> 톡톡</a:t>
                      </a:r>
                      <a:r>
                        <a:rPr lang="en-US" altLang="ko-KR" sz="1000" b="1" baseline="0" dirty="0" smtClean="0">
                          <a:solidFill>
                            <a:schemeClr val="tx1"/>
                          </a:solidFill>
                        </a:rPr>
                        <a:t>, </a:t>
                      </a:r>
                      <a:r>
                        <a:rPr lang="ko-KR" altLang="en-US" sz="1000" b="1" baseline="0" dirty="0" smtClean="0">
                          <a:solidFill>
                            <a:schemeClr val="tx1"/>
                          </a:solidFill>
                        </a:rPr>
                        <a:t>기억 쏙쏙</a:t>
                      </a:r>
                      <a:r>
                        <a:rPr lang="en-US" altLang="ko-KR" sz="1000" b="1" baseline="0" dirty="0" smtClean="0">
                          <a:solidFill>
                            <a:schemeClr val="tx1"/>
                          </a:solidFill>
                        </a:rPr>
                        <a:t>, </a:t>
                      </a:r>
                      <a:r>
                        <a:rPr lang="ko-KR" altLang="en-US" sz="1000" b="1" baseline="0" dirty="0" smtClean="0">
                          <a:solidFill>
                            <a:schemeClr val="tx1"/>
                          </a:solidFill>
                        </a:rPr>
                        <a:t>손끝에서 전해지는 사랑</a:t>
                      </a:r>
                      <a:endParaRPr lang="en-US" altLang="ko-KR" sz="1000" b="1" baseline="0" dirty="0" smtClean="0">
                        <a:solidFill>
                          <a:schemeClr val="tx1"/>
                        </a:solidFill>
                      </a:endParaRPr>
                    </a:p>
                    <a:p>
                      <a:pPr marL="0" marR="0" lvl="0" indent="0" algn="l" defTabSz="685800" rtl="0" eaLnBrk="1" fontAlgn="auto" latinLnBrk="1" hangingPunct="1">
                        <a:lnSpc>
                          <a:spcPct val="150000"/>
                        </a:lnSpc>
                        <a:spcBef>
                          <a:spcPts val="0"/>
                        </a:spcBef>
                        <a:spcAft>
                          <a:spcPts val="0"/>
                        </a:spcAft>
                        <a:buClrTx/>
                        <a:buSzTx/>
                        <a:buFontTx/>
                        <a:buNone/>
                        <a:tabLst/>
                        <a:defRPr/>
                      </a:pPr>
                      <a:r>
                        <a:rPr lang="en-US" altLang="ko-KR" sz="1000" b="1" baseline="0" dirty="0" smtClean="0">
                          <a:solidFill>
                            <a:schemeClr val="tx1"/>
                          </a:solidFill>
                        </a:rPr>
                        <a:t>- </a:t>
                      </a:r>
                      <a:r>
                        <a:rPr lang="en-US" altLang="ko-KR" sz="1000" b="1" baseline="0" dirty="0" smtClean="0">
                          <a:solidFill>
                            <a:schemeClr val="tx1"/>
                          </a:solidFill>
                        </a:rPr>
                        <a:t> </a:t>
                      </a:r>
                      <a:r>
                        <a:rPr lang="ko-KR" altLang="en-US" sz="1000" b="1" baseline="0" dirty="0" err="1" smtClean="0">
                          <a:solidFill>
                            <a:schemeClr val="tx1"/>
                          </a:solidFill>
                        </a:rPr>
                        <a:t>손자녀와</a:t>
                      </a:r>
                      <a:r>
                        <a:rPr lang="ko-KR" altLang="en-US" sz="1000" b="1" baseline="0" dirty="0" smtClean="0">
                          <a:solidFill>
                            <a:schemeClr val="tx1"/>
                          </a:solidFill>
                        </a:rPr>
                        <a:t>  함께 하는</a:t>
                      </a:r>
                      <a:r>
                        <a:rPr lang="en-US" altLang="ko-KR" sz="1000" b="1" baseline="0" dirty="0" smtClean="0">
                          <a:solidFill>
                            <a:schemeClr val="tx1"/>
                          </a:solidFill>
                        </a:rPr>
                        <a:t> </a:t>
                      </a:r>
                      <a:r>
                        <a:rPr lang="ko-KR" altLang="en-US" sz="1000" b="1" baseline="0" dirty="0" smtClean="0">
                          <a:solidFill>
                            <a:schemeClr val="tx1"/>
                          </a:solidFill>
                        </a:rPr>
                        <a:t>간단한  손동작</a:t>
                      </a:r>
                      <a:endParaRPr lang="en-US" altLang="ko-KR" sz="1000" b="1" baseline="0" dirty="0" smtClean="0">
                        <a:solidFill>
                          <a:schemeClr val="tx1"/>
                        </a:solidFill>
                      </a:endParaRPr>
                    </a:p>
                    <a:p>
                      <a:pPr marL="0" indent="0" latinLnBrk="1">
                        <a:lnSpc>
                          <a:spcPct val="150000"/>
                        </a:lnSpc>
                        <a:buFontTx/>
                        <a:buNone/>
                      </a:pPr>
                      <a:r>
                        <a:rPr lang="en-US" altLang="ko-KR" sz="1000" b="1" baseline="0" dirty="0" smtClean="0">
                          <a:solidFill>
                            <a:schemeClr val="tx1"/>
                          </a:solidFill>
                        </a:rPr>
                        <a:t>    </a:t>
                      </a:r>
                      <a:r>
                        <a:rPr lang="ko-KR" altLang="en-US" sz="1000" b="1" baseline="0" dirty="0" err="1" smtClean="0">
                          <a:solidFill>
                            <a:schemeClr val="tx1"/>
                          </a:solidFill>
                        </a:rPr>
                        <a:t>로션통</a:t>
                      </a:r>
                      <a:r>
                        <a:rPr lang="ko-KR" altLang="en-US" sz="1000" b="1" baseline="0" dirty="0" smtClean="0">
                          <a:solidFill>
                            <a:schemeClr val="tx1"/>
                          </a:solidFill>
                        </a:rPr>
                        <a:t> 꾸미기</a:t>
                      </a:r>
                      <a:r>
                        <a:rPr lang="en-US" altLang="ko-KR" sz="1000" b="1" baseline="0" dirty="0" smtClean="0">
                          <a:solidFill>
                            <a:schemeClr val="tx1"/>
                          </a:solidFill>
                        </a:rPr>
                        <a:t>,</a:t>
                      </a:r>
                      <a:r>
                        <a:rPr lang="ko-KR" altLang="en-US" sz="1000" b="1" baseline="0" dirty="0" smtClean="0">
                          <a:solidFill>
                            <a:schemeClr val="tx1"/>
                          </a:solidFill>
                        </a:rPr>
                        <a:t>   로션 </a:t>
                      </a:r>
                      <a:r>
                        <a:rPr lang="ko-KR" altLang="en-US" sz="1000" b="1" baseline="0" dirty="0" err="1" smtClean="0">
                          <a:solidFill>
                            <a:schemeClr val="tx1"/>
                          </a:solidFill>
                        </a:rPr>
                        <a:t>발라주기</a:t>
                      </a:r>
                      <a:endParaRPr lang="en-US" altLang="ko-KR" sz="1000" b="1" baseline="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latinLnBrk="1">
                        <a:lnSpc>
                          <a:spcPct val="150000"/>
                        </a:lnSpc>
                        <a:buFont typeface="Arial" panose="020B0604020202020204" pitchFamily="34" charset="0"/>
                        <a:buNone/>
                      </a:pPr>
                      <a:r>
                        <a:rPr lang="ko-KR" altLang="en-US" sz="1100" b="1" baseline="0" dirty="0" smtClean="0">
                          <a:solidFill>
                            <a:srgbClr val="7030A0"/>
                          </a:solidFill>
                        </a:rPr>
                        <a:t>     김수정</a:t>
                      </a:r>
                      <a:endParaRPr lang="en-US" altLang="ko-KR" sz="1100" b="1" baseline="0" dirty="0" smtClean="0">
                        <a:solidFill>
                          <a:srgbClr val="7030A0"/>
                        </a:solidFill>
                      </a:endParaRPr>
                    </a:p>
                    <a:p>
                      <a:pPr marL="0" indent="0" latinLnBrk="1">
                        <a:lnSpc>
                          <a:spcPct val="150000"/>
                        </a:lnSpc>
                        <a:buFont typeface="Arial" panose="020B0604020202020204" pitchFamily="34" charset="0"/>
                        <a:buNone/>
                      </a:pPr>
                      <a:r>
                        <a:rPr lang="en-US" altLang="ko-KR" sz="900" b="1" baseline="0" dirty="0" smtClean="0">
                          <a:solidFill>
                            <a:schemeClr val="tx1"/>
                          </a:solidFill>
                        </a:rPr>
                        <a:t>(  </a:t>
                      </a:r>
                      <a:r>
                        <a:rPr lang="ko-KR" altLang="en-US" sz="900" b="1" baseline="0" dirty="0" smtClean="0">
                          <a:solidFill>
                            <a:schemeClr val="tx1"/>
                          </a:solidFill>
                        </a:rPr>
                        <a:t>진주 </a:t>
                      </a:r>
                      <a:r>
                        <a:rPr lang="ko-KR" altLang="en-US" sz="900" b="1" baseline="0" dirty="0" err="1" smtClean="0">
                          <a:solidFill>
                            <a:schemeClr val="tx1"/>
                          </a:solidFill>
                        </a:rPr>
                        <a:t>포레나</a:t>
                      </a:r>
                      <a:r>
                        <a:rPr lang="ko-KR" altLang="en-US" sz="900" b="1" baseline="0" dirty="0" smtClean="0">
                          <a:solidFill>
                            <a:schemeClr val="tx1"/>
                          </a:solidFill>
                        </a:rPr>
                        <a:t> </a:t>
                      </a:r>
                      <a:endParaRPr lang="en-US" altLang="ko-KR" sz="900" b="1" baseline="0" dirty="0" smtClean="0">
                        <a:solidFill>
                          <a:schemeClr val="tx1"/>
                        </a:solidFill>
                      </a:endParaRPr>
                    </a:p>
                    <a:p>
                      <a:pPr marL="0" indent="0" latinLnBrk="1">
                        <a:lnSpc>
                          <a:spcPct val="150000"/>
                        </a:lnSpc>
                        <a:buFont typeface="Arial" panose="020B0604020202020204" pitchFamily="34" charset="0"/>
                        <a:buNone/>
                      </a:pPr>
                      <a:r>
                        <a:rPr lang="ko-KR" altLang="en-US" sz="900" b="1" baseline="0" dirty="0" smtClean="0">
                          <a:solidFill>
                            <a:schemeClr val="tx1"/>
                          </a:solidFill>
                        </a:rPr>
                        <a:t>  </a:t>
                      </a:r>
                      <a:r>
                        <a:rPr lang="ko-KR" altLang="en-US" sz="900" b="1" baseline="0" dirty="0" err="1" smtClean="0">
                          <a:solidFill>
                            <a:schemeClr val="tx1"/>
                          </a:solidFill>
                        </a:rPr>
                        <a:t>어린이집</a:t>
                      </a:r>
                      <a:r>
                        <a:rPr lang="ko-KR" altLang="en-US" sz="900" b="1" baseline="0" dirty="0" smtClean="0">
                          <a:solidFill>
                            <a:schemeClr val="tx1"/>
                          </a:solidFill>
                        </a:rPr>
                        <a:t> 원장 </a:t>
                      </a:r>
                      <a:r>
                        <a:rPr lang="en-US" altLang="ko-KR" sz="900" b="1" baseline="0" dirty="0" smtClean="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3777335"/>
                  </a:ext>
                </a:extLst>
              </a:tr>
              <a:tr h="952306">
                <a:tc>
                  <a:txBody>
                    <a:bodyPr/>
                    <a:lstStyle/>
                    <a:p>
                      <a:pPr marL="0" marR="0" lvl="0" indent="0" algn="ctr" defTabSz="685800" rtl="0" eaLnBrk="1" fontAlgn="auto" latinLnBrk="1" hangingPunct="1">
                        <a:lnSpc>
                          <a:spcPct val="150000"/>
                        </a:lnSpc>
                        <a:spcBef>
                          <a:spcPts val="0"/>
                        </a:spcBef>
                        <a:spcAft>
                          <a:spcPts val="0"/>
                        </a:spcAft>
                        <a:buClrTx/>
                        <a:buSzTx/>
                        <a:buFontTx/>
                        <a:buNone/>
                        <a:tabLst/>
                        <a:defRPr/>
                      </a:pPr>
                      <a:r>
                        <a:rPr lang="en-US" altLang="ko-KR" sz="1200" dirty="0" smtClean="0"/>
                        <a:t>5</a:t>
                      </a:r>
                      <a:r>
                        <a:rPr lang="ko-KR" altLang="en-US" sz="1200" dirty="0" smtClean="0"/>
                        <a:t>월</a:t>
                      </a:r>
                      <a:r>
                        <a:rPr lang="en-US" altLang="ko-KR" sz="1200" dirty="0" smtClean="0"/>
                        <a:t>17</a:t>
                      </a:r>
                      <a:r>
                        <a:rPr lang="ko-KR" altLang="en-US" sz="1200" dirty="0" smtClean="0"/>
                        <a:t>일</a:t>
                      </a:r>
                      <a:r>
                        <a:rPr lang="en-US" altLang="ko-KR" sz="1200" dirty="0" smtClean="0"/>
                        <a:t>(</a:t>
                      </a:r>
                      <a:r>
                        <a:rPr lang="ko-KR" altLang="en-US" sz="1200" dirty="0" smtClean="0"/>
                        <a:t>토</a:t>
                      </a:r>
                      <a:r>
                        <a:rPr lang="en-US" altLang="ko-KR" sz="1200" dirty="0" smtClean="0"/>
                        <a:t>)13:30~13:00</a:t>
                      </a:r>
                      <a:endParaRPr lang="en-US" altLang="ko-KR" sz="1200" dirty="0" smtClean="0">
                        <a:solidFill>
                          <a:srgbClr val="0069B8"/>
                        </a:solidFill>
                      </a:endParaRPr>
                    </a:p>
                    <a:p>
                      <a:pPr marL="0" marR="0" lvl="0" indent="0" algn="ctr" defTabSz="685800" rtl="0" eaLnBrk="1" fontAlgn="auto" latinLnBrk="1" hangingPunct="1">
                        <a:lnSpc>
                          <a:spcPct val="150000"/>
                        </a:lnSpc>
                        <a:spcBef>
                          <a:spcPts val="0"/>
                        </a:spcBef>
                        <a:spcAft>
                          <a:spcPts val="0"/>
                        </a:spcAft>
                        <a:buClrTx/>
                        <a:buSzTx/>
                        <a:buFontTx/>
                        <a:buNone/>
                        <a:tabLst/>
                        <a:defRPr/>
                      </a:pPr>
                      <a:r>
                        <a:rPr lang="en-US" altLang="ko-KR" sz="1200" dirty="0" smtClean="0">
                          <a:solidFill>
                            <a:srgbClr val="0069B8"/>
                          </a:solidFill>
                        </a:rPr>
                        <a:t>(6</a:t>
                      </a:r>
                      <a:r>
                        <a:rPr lang="ko-KR" altLang="en-US" sz="1200" dirty="0" smtClean="0">
                          <a:solidFill>
                            <a:srgbClr val="0069B8"/>
                          </a:solidFill>
                        </a:rPr>
                        <a:t>세</a:t>
                      </a:r>
                      <a:r>
                        <a:rPr lang="en-US" altLang="ko-KR" sz="1200" dirty="0" smtClean="0">
                          <a:solidFill>
                            <a:srgbClr val="0069B8"/>
                          </a:solidFill>
                        </a:rPr>
                        <a:t>, 2020</a:t>
                      </a:r>
                      <a:r>
                        <a:rPr lang="ko-KR" altLang="en-US" sz="1200" dirty="0" smtClean="0">
                          <a:solidFill>
                            <a:srgbClr val="0069B8"/>
                          </a:solidFill>
                        </a:rPr>
                        <a:t>년생</a:t>
                      </a:r>
                      <a:r>
                        <a:rPr lang="en-US" altLang="ko-KR" sz="1200" dirty="0" smtClean="0">
                          <a:solidFill>
                            <a:srgbClr val="0069B8"/>
                          </a:solidFill>
                        </a:rPr>
                        <a:t>)</a:t>
                      </a:r>
                      <a:r>
                        <a:rPr lang="ko-KR" altLang="en-US" sz="1200" dirty="0" smtClean="0">
                          <a:solidFill>
                            <a:srgbClr val="0069B8"/>
                          </a:solidFill>
                        </a:rPr>
                        <a:t> </a:t>
                      </a:r>
                      <a:endParaRPr lang="en-US" altLang="ko-KR" sz="1200" dirty="0" smtClean="0">
                        <a:solidFill>
                          <a:srgbClr val="0069B8"/>
                        </a:solidFill>
                      </a:endParaRPr>
                    </a:p>
                    <a:p>
                      <a:pPr marL="0" marR="0" lvl="0" indent="0" algn="ctr" defTabSz="685800" rtl="0" eaLnBrk="1" fontAlgn="auto" latinLnBrk="1" hangingPunct="1">
                        <a:lnSpc>
                          <a:spcPct val="150000"/>
                        </a:lnSpc>
                        <a:spcBef>
                          <a:spcPts val="0"/>
                        </a:spcBef>
                        <a:spcAft>
                          <a:spcPts val="0"/>
                        </a:spcAft>
                        <a:buClrTx/>
                        <a:buSzTx/>
                        <a:buFontTx/>
                        <a:buNone/>
                        <a:tabLst/>
                        <a:defRPr/>
                      </a:pPr>
                      <a:r>
                        <a:rPr lang="en-US" altLang="ko-KR" sz="1200" dirty="0" smtClean="0">
                          <a:solidFill>
                            <a:srgbClr val="0069B8"/>
                          </a:solidFill>
                        </a:rPr>
                        <a:t>10</a:t>
                      </a:r>
                      <a:r>
                        <a:rPr lang="ko-KR" altLang="en-US" sz="1200" dirty="0" smtClean="0">
                          <a:solidFill>
                            <a:srgbClr val="0069B8"/>
                          </a:solidFill>
                        </a:rPr>
                        <a:t>가족</a:t>
                      </a:r>
                      <a:endParaRPr lang="en-US" altLang="ko-KR" sz="1200" dirty="0" smtClean="0">
                        <a:solidFill>
                          <a:srgbClr val="0069B8"/>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latinLnBrk="1">
                        <a:lnSpc>
                          <a:spcPct val="150000"/>
                        </a:lnSpc>
                        <a:buFont typeface="Arial" panose="020B0604020202020204" pitchFamily="34" charset="0"/>
                        <a:buNone/>
                      </a:pPr>
                      <a:r>
                        <a:rPr lang="en-US" altLang="ko-KR" sz="1200" b="1" baseline="0" dirty="0" smtClean="0">
                          <a:solidFill>
                            <a:srgbClr val="7030A0"/>
                          </a:solidFill>
                        </a:rPr>
                        <a:t> “ </a:t>
                      </a:r>
                      <a:r>
                        <a:rPr lang="ko-KR" altLang="en-US" sz="1200" b="1" baseline="0" dirty="0" smtClean="0">
                          <a:solidFill>
                            <a:srgbClr val="7030A0"/>
                          </a:solidFill>
                        </a:rPr>
                        <a:t>나는 할아버지</a:t>
                      </a:r>
                      <a:r>
                        <a:rPr lang="en-US" altLang="ko-KR" sz="1200" b="1" baseline="0" dirty="0" smtClean="0">
                          <a:solidFill>
                            <a:srgbClr val="7030A0"/>
                          </a:solidFill>
                        </a:rPr>
                        <a:t>, </a:t>
                      </a:r>
                      <a:r>
                        <a:rPr lang="ko-KR" altLang="en-US" sz="1200" b="1" baseline="0" dirty="0" smtClean="0">
                          <a:solidFill>
                            <a:srgbClr val="7030A0"/>
                          </a:solidFill>
                        </a:rPr>
                        <a:t>할머니가 제일 좋아요</a:t>
                      </a:r>
                      <a:r>
                        <a:rPr lang="en-US" altLang="ko-KR" sz="1200" b="1" baseline="0" dirty="0" smtClean="0">
                          <a:solidFill>
                            <a:srgbClr val="7030A0"/>
                          </a:solidFill>
                        </a:rPr>
                        <a:t>!” </a:t>
                      </a:r>
                    </a:p>
                    <a:p>
                      <a:pPr marL="0" indent="0" latinLnBrk="1">
                        <a:lnSpc>
                          <a:spcPct val="150000"/>
                        </a:lnSpc>
                        <a:buFontTx/>
                        <a:buNone/>
                      </a:pPr>
                      <a:r>
                        <a:rPr lang="en-US" altLang="ko-KR" sz="1000" b="1" baseline="0" dirty="0" smtClean="0">
                          <a:solidFill>
                            <a:schemeClr val="tx1"/>
                          </a:solidFill>
                        </a:rPr>
                        <a:t>-  ‘</a:t>
                      </a:r>
                      <a:r>
                        <a:rPr lang="ko-KR" altLang="en-US" sz="1000" b="1" baseline="0" dirty="0" smtClean="0">
                          <a:solidFill>
                            <a:schemeClr val="tx1"/>
                          </a:solidFill>
                        </a:rPr>
                        <a:t>재미있고 손쉬운 만들기 놀이를 같이해요</a:t>
                      </a:r>
                      <a:r>
                        <a:rPr lang="en-US" altLang="ko-KR" sz="1000" b="1" baseline="0" dirty="0" smtClean="0">
                          <a:solidFill>
                            <a:schemeClr val="tx1"/>
                          </a:solidFill>
                        </a:rPr>
                        <a:t>’ ~</a:t>
                      </a:r>
                    </a:p>
                    <a:p>
                      <a:pPr marL="0" indent="0" latinLnBrk="1">
                        <a:lnSpc>
                          <a:spcPct val="150000"/>
                        </a:lnSpc>
                        <a:buFontTx/>
                        <a:buNone/>
                      </a:pPr>
                      <a:r>
                        <a:rPr lang="en-US" altLang="ko-KR" sz="1000" b="1" baseline="0" dirty="0" smtClean="0">
                          <a:solidFill>
                            <a:schemeClr val="tx1"/>
                          </a:solidFill>
                        </a:rPr>
                        <a:t>-   ‘</a:t>
                      </a:r>
                      <a:r>
                        <a:rPr lang="ko-KR" altLang="en-US" sz="1000" b="1" baseline="0" dirty="0" err="1" smtClean="0">
                          <a:solidFill>
                            <a:schemeClr val="tx1"/>
                          </a:solidFill>
                        </a:rPr>
                        <a:t>무궁화꽃이</a:t>
                      </a:r>
                      <a:r>
                        <a:rPr lang="ko-KR" altLang="en-US" sz="1000" b="1" baseline="0" dirty="0" smtClean="0">
                          <a:solidFill>
                            <a:schemeClr val="tx1"/>
                          </a:solidFill>
                        </a:rPr>
                        <a:t> 피었습니다</a:t>
                      </a:r>
                      <a:r>
                        <a:rPr lang="en-US" altLang="ko-KR" sz="1000" b="1" baseline="0" dirty="0" smtClean="0">
                          <a:solidFill>
                            <a:schemeClr val="tx1"/>
                          </a:solidFill>
                        </a:rPr>
                        <a:t>’, ‘ </a:t>
                      </a:r>
                      <a:r>
                        <a:rPr lang="ko-KR" altLang="en-US" sz="1000" b="1" baseline="0" dirty="0" err="1" smtClean="0">
                          <a:solidFill>
                            <a:schemeClr val="tx1"/>
                          </a:solidFill>
                        </a:rPr>
                        <a:t>파라슈트로</a:t>
                      </a:r>
                      <a:r>
                        <a:rPr lang="ko-KR" altLang="en-US" sz="1000" b="1" baseline="0" dirty="0" smtClean="0">
                          <a:solidFill>
                            <a:schemeClr val="tx1"/>
                          </a:solidFill>
                        </a:rPr>
                        <a:t> 놀이해요</a:t>
                      </a:r>
                      <a:r>
                        <a:rPr lang="en-US" altLang="ko-KR" sz="1000" b="1" baseline="0" dirty="0" smtClean="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latinLnBrk="1">
                        <a:lnSpc>
                          <a:spcPct val="150000"/>
                        </a:lnSpc>
                        <a:buFontTx/>
                        <a:buNone/>
                      </a:pPr>
                      <a:r>
                        <a:rPr lang="ko-KR" altLang="en-US" sz="1100" b="1" baseline="0" dirty="0" smtClean="0">
                          <a:solidFill>
                            <a:schemeClr val="tx1"/>
                          </a:solidFill>
                        </a:rPr>
                        <a:t>    </a:t>
                      </a:r>
                      <a:r>
                        <a:rPr lang="ko-KR" altLang="en-US" sz="1100" b="1" baseline="0" dirty="0" smtClean="0">
                          <a:solidFill>
                            <a:srgbClr val="7030A0"/>
                          </a:solidFill>
                        </a:rPr>
                        <a:t>이정숙</a:t>
                      </a:r>
                      <a:endParaRPr lang="en-US" altLang="ko-KR" sz="1100" b="1" baseline="0" dirty="0" smtClean="0">
                        <a:solidFill>
                          <a:srgbClr val="7030A0"/>
                        </a:solidFill>
                      </a:endParaRPr>
                    </a:p>
                    <a:p>
                      <a:pPr marL="0" indent="0" latinLnBrk="1">
                        <a:lnSpc>
                          <a:spcPct val="150000"/>
                        </a:lnSpc>
                        <a:buFontTx/>
                        <a:buNone/>
                      </a:pPr>
                      <a:r>
                        <a:rPr lang="en-US" altLang="ko-KR" sz="1000" b="1" baseline="0" dirty="0" smtClean="0">
                          <a:solidFill>
                            <a:schemeClr val="tx1"/>
                          </a:solidFill>
                        </a:rPr>
                        <a:t>     ( </a:t>
                      </a:r>
                      <a:r>
                        <a:rPr lang="ko-KR" altLang="en-US" sz="900" b="1" baseline="0" dirty="0" err="1" smtClean="0">
                          <a:solidFill>
                            <a:schemeClr val="tx1"/>
                          </a:solidFill>
                        </a:rPr>
                        <a:t>푸른숲</a:t>
                      </a:r>
                      <a:endParaRPr lang="en-US" altLang="ko-KR" sz="900" b="1" baseline="0" dirty="0" smtClean="0">
                        <a:solidFill>
                          <a:schemeClr val="tx1"/>
                        </a:solidFill>
                      </a:endParaRPr>
                    </a:p>
                    <a:p>
                      <a:pPr marL="0" indent="0" latinLnBrk="1">
                        <a:lnSpc>
                          <a:spcPct val="150000"/>
                        </a:lnSpc>
                        <a:buFontTx/>
                        <a:buNone/>
                      </a:pPr>
                      <a:r>
                        <a:rPr lang="ko-KR" altLang="en-US" sz="900" b="1" baseline="0" dirty="0" err="1" smtClean="0">
                          <a:solidFill>
                            <a:schemeClr val="tx1"/>
                          </a:solidFill>
                        </a:rPr>
                        <a:t>어린이집</a:t>
                      </a:r>
                      <a:r>
                        <a:rPr lang="ko-KR" altLang="en-US" sz="900" b="1" baseline="0" dirty="0" smtClean="0">
                          <a:solidFill>
                            <a:schemeClr val="tx1"/>
                          </a:solidFill>
                        </a:rPr>
                        <a:t>  원장</a:t>
                      </a:r>
                      <a:r>
                        <a:rPr lang="en-US" altLang="ko-KR" sz="1000" b="1" baseline="0" dirty="0" smtClean="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9220339"/>
                  </a:ext>
                </a:extLst>
              </a:tr>
            </a:tbl>
          </a:graphicData>
        </a:graphic>
      </p:graphicFrame>
    </p:spTree>
    <p:extLst>
      <p:ext uri="{BB962C8B-B14F-4D97-AF65-F5344CB8AC3E}">
        <p14:creationId xmlns:p14="http://schemas.microsoft.com/office/powerpoint/2010/main" val="39472630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601</TotalTime>
  <Words>334</Words>
  <Application>Microsoft Office PowerPoint</Application>
  <PresentationFormat>A4 용지(210x297mm)</PresentationFormat>
  <Paragraphs>25</Paragraphs>
  <Slides>1</Slides>
  <Notes>0</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1</vt:i4>
      </vt:variant>
    </vt:vector>
  </HeadingPairs>
  <TitlesOfParts>
    <vt:vector size="9" baseType="lpstr">
      <vt:lpstr>HY견고딕</vt:lpstr>
      <vt:lpstr>맑은 고딕</vt:lpstr>
      <vt:lpstr>안동엄마까투리</vt:lpstr>
      <vt:lpstr>Arial</vt:lpstr>
      <vt:lpstr>Calibri</vt:lpstr>
      <vt:lpstr>Calibri Light</vt:lpstr>
      <vt:lpstr>Wide Latin</vt:lpstr>
      <vt:lpstr>Office 테마</vt:lpstr>
      <vt:lpstr>5월 부모자녀 체험활동 신청안내    -  할머니, 할아버지랑 함께 놀이해요! - 진주시 육아종합지원센터에서는 영유아가정의 부모와 자녀가 서로에 대한 신뢰감을 가지고, 긍정의 가족으로 발전해 나가도록 부모자녀 체험활동을 진행하고자 합니다.  특히, 가정의 달을 맞이하여 조부모님과 우리아이들이 함께 재미있는 놀이시간을  가지고자 합니다. 많은 관심과  참여신청 바랍니다   * 교육일시 및 대상      +  5월 17일 (토) 10시30분~ 11시30분 (5세영아1명 + 조부모한분 )  8가족     + 5월 17일 (토) 13시30분~ 13시 ( 6세유아1명 + 조부모한분 ) 10가족 * 교육장소 :  진주시 육아종합지원센터 3층 교육실 * 주최/주관 :   교육부/진주시 육아종합지원센터 * 교육비 : 무료 (준비물없음,  교육대상외 교육장 입실불가) * 신청기간 :  5월 13일 (화) 10시부터 ~ 선착순 마감 * 신청방법 :  진주시통합예약시스템(https://www.jinju.go.kr/yeyak/08870/08882/08970.web )                          본인인증  ⇨  교육강좌 “육아종합지원센터” ⇨ 가정양육지원프로그램                   “교육명”   신청하기 ⇨ 확인 문자 자동 전송됨                  (   수강자 정보 란에  반드시 참석 자녀 의 이름과 생년월일을 기입해 주세요 ) *  문  의 : 공통부모교육  담당자  ( 055-749-3624 )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Windows 사용자</dc:creator>
  <cp:lastModifiedBy>magic</cp:lastModifiedBy>
  <cp:revision>88</cp:revision>
  <cp:lastPrinted>2025-04-17T07:08:56Z</cp:lastPrinted>
  <dcterms:created xsi:type="dcterms:W3CDTF">2023-02-15T05:03:23Z</dcterms:created>
  <dcterms:modified xsi:type="dcterms:W3CDTF">2025-04-17T07:13:36Z</dcterms:modified>
</cp:coreProperties>
</file>